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76" r:id="rId4"/>
    <p:sldId id="27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940E-528B-4004-87EA-EE6B3F893B4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1226-6687-40EC-93B4-04CB12CB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0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A961-D964-4ADA-9497-B0481A0D26A5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D57-44C0-403A-86A3-9428FC65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Rise of Dictators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Post WWI countries in rough shape</a:t>
            </a:r>
          </a:p>
          <a:p>
            <a:pPr lvl="1"/>
            <a:r>
              <a:rPr lang="en-US" sz="3200" dirty="0" smtClean="0"/>
              <a:t>BUT they rebound – Europe is doing well</a:t>
            </a:r>
          </a:p>
          <a:p>
            <a:pPr lvl="1"/>
            <a:r>
              <a:rPr lang="en-US" sz="3200" dirty="0" smtClean="0"/>
              <a:t>THEN The Great Depression</a:t>
            </a:r>
          </a:p>
          <a:p>
            <a:pPr lvl="2"/>
            <a:r>
              <a:rPr lang="en-US" sz="2800" dirty="0" smtClean="0"/>
              <a:t>Europe falls apart</a:t>
            </a:r>
          </a:p>
          <a:p>
            <a:pPr lvl="2"/>
            <a:r>
              <a:rPr lang="en-US" sz="2800" dirty="0" smtClean="0"/>
              <a:t>People are unemployed</a:t>
            </a:r>
          </a:p>
          <a:p>
            <a:pPr lvl="2"/>
            <a:r>
              <a:rPr lang="en-US" sz="2800" dirty="0" smtClean="0"/>
              <a:t>No money, no food</a:t>
            </a:r>
          </a:p>
          <a:p>
            <a:pPr lvl="2"/>
            <a:r>
              <a:rPr lang="en-US" sz="2800" dirty="0" smtClean="0"/>
              <a:t>Desperately want help</a:t>
            </a:r>
          </a:p>
          <a:p>
            <a:pPr lvl="3"/>
            <a:r>
              <a:rPr lang="en-US" sz="2800" dirty="0" smtClean="0"/>
              <a:t>Turn to anyone</a:t>
            </a:r>
          </a:p>
          <a:p>
            <a:pPr lvl="1"/>
            <a:endParaRPr lang="en-US" sz="3200" b="1" dirty="0" smtClean="0"/>
          </a:p>
          <a:p>
            <a:pPr lvl="1"/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050825"/>
            <a:ext cx="3120838" cy="37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Rise of Dictators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Fascism</a:t>
            </a:r>
          </a:p>
          <a:p>
            <a:pPr lvl="1"/>
            <a:r>
              <a:rPr lang="en-US" dirty="0" smtClean="0"/>
              <a:t>Militant Political Movement</a:t>
            </a:r>
          </a:p>
          <a:p>
            <a:pPr lvl="1"/>
            <a:r>
              <a:rPr lang="en-US" dirty="0" smtClean="0"/>
              <a:t>Emphasized 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oyalty to the nation (extreme nationalism)</a:t>
            </a:r>
          </a:p>
          <a:p>
            <a:pPr lvl="2"/>
            <a:r>
              <a:rPr lang="en-US" dirty="0" smtClean="0"/>
              <a:t>Obedience to the leader</a:t>
            </a:r>
          </a:p>
          <a:p>
            <a:pPr lvl="1"/>
            <a:r>
              <a:rPr lang="en-US" dirty="0" smtClean="0"/>
              <a:t>Belief</a:t>
            </a:r>
          </a:p>
          <a:p>
            <a:pPr lvl="2"/>
            <a:r>
              <a:rPr lang="en-US" dirty="0" smtClean="0"/>
              <a:t>Do not care about individual rights or democracy</a:t>
            </a:r>
          </a:p>
          <a:p>
            <a:pPr lvl="2"/>
            <a:r>
              <a:rPr lang="en-US" dirty="0" smtClean="0"/>
              <a:t>Do not care about communism or capitalism</a:t>
            </a:r>
          </a:p>
          <a:p>
            <a:pPr lvl="2"/>
            <a:r>
              <a:rPr lang="en-US" dirty="0" smtClean="0"/>
              <a:t>Its all about making the nation strong</a:t>
            </a:r>
          </a:p>
          <a:p>
            <a:pPr lvl="3"/>
            <a:r>
              <a:rPr lang="en-US" sz="2400" dirty="0"/>
              <a:t>T</a:t>
            </a:r>
            <a:r>
              <a:rPr lang="en-US" sz="2400" dirty="0" smtClean="0"/>
              <a:t>otalitarian gov’t</a:t>
            </a:r>
          </a:p>
          <a:p>
            <a:pPr lvl="3"/>
            <a:r>
              <a:rPr lang="en-US" sz="2400" dirty="0" smtClean="0"/>
              <a:t>Violence, War, and Imperialism are necessary</a:t>
            </a:r>
          </a:p>
          <a:p>
            <a:pPr lvl="2"/>
            <a:endParaRPr lang="en-US" sz="2800" dirty="0" smtClean="0"/>
          </a:p>
          <a:p>
            <a:pPr lvl="2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92" y="1524000"/>
            <a:ext cx="2196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Rise of Dictators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Benito Mussolini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“Il Duce”</a:t>
            </a:r>
          </a:p>
          <a:p>
            <a:pPr lvl="2"/>
            <a:r>
              <a:rPr lang="en-US" dirty="0" smtClean="0"/>
              <a:t>The leader</a:t>
            </a:r>
          </a:p>
          <a:p>
            <a:r>
              <a:rPr lang="en-US" b="1" dirty="0" smtClean="0"/>
              <a:t>Adolph Hitler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Der Fuhrer</a:t>
            </a:r>
          </a:p>
          <a:p>
            <a:pPr lvl="2"/>
            <a:r>
              <a:rPr lang="en-US" dirty="0" smtClean="0"/>
              <a:t>The leader</a:t>
            </a:r>
          </a:p>
          <a:p>
            <a:r>
              <a:rPr lang="en-US" b="1" dirty="0" smtClean="0"/>
              <a:t>Joseph Stalin</a:t>
            </a:r>
          </a:p>
          <a:p>
            <a:pPr lvl="1"/>
            <a:r>
              <a:rPr lang="en-US" dirty="0" smtClean="0"/>
              <a:t>Soviet Union</a:t>
            </a:r>
            <a:endParaRPr lang="en-US" dirty="0"/>
          </a:p>
          <a:p>
            <a:r>
              <a:rPr lang="en-US" dirty="0" smtClean="0"/>
              <a:t>Japan – Similar, but no Dictator </a:t>
            </a:r>
          </a:p>
          <a:p>
            <a:pPr lvl="1"/>
            <a:r>
              <a:rPr lang="en-US" dirty="0" smtClean="0"/>
              <a:t>Military in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63" y="16764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61" y="2743200"/>
            <a:ext cx="1692002" cy="20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2447" r="5534" b="6476"/>
          <a:stretch/>
        </p:blipFill>
        <p:spPr bwMode="auto">
          <a:xfrm>
            <a:off x="7242663" y="4191000"/>
            <a:ext cx="1809750" cy="24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75" y="762000"/>
            <a:ext cx="1062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7" r="50000" b="6500"/>
          <a:stretch/>
        </p:blipFill>
        <p:spPr bwMode="auto">
          <a:xfrm>
            <a:off x="4419600" y="1838325"/>
            <a:ext cx="1447800" cy="14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5751302"/>
            <a:ext cx="1757363" cy="10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324600"/>
          </a:xfrm>
        </p:spPr>
        <p:txBody>
          <a:bodyPr/>
          <a:lstStyle/>
          <a:p>
            <a:r>
              <a:rPr lang="en-US" sz="4000" b="1" dirty="0" smtClean="0"/>
              <a:t>Fascists Plan</a:t>
            </a:r>
          </a:p>
          <a:p>
            <a:pPr lvl="1"/>
            <a:r>
              <a:rPr lang="en-US" b="1" dirty="0" smtClean="0"/>
              <a:t>Tariffs </a:t>
            </a:r>
            <a:r>
              <a:rPr lang="en-US" sz="2000" dirty="0" smtClean="0"/>
              <a:t>(tax on importing/exporting) </a:t>
            </a:r>
            <a:r>
              <a:rPr lang="en-US" dirty="0" smtClean="0"/>
              <a:t>are preventing trade with other nations</a:t>
            </a:r>
          </a:p>
          <a:p>
            <a:pPr lvl="1"/>
            <a:r>
              <a:rPr lang="en-US" dirty="0" smtClean="0"/>
              <a:t>Need to sell to more people</a:t>
            </a:r>
          </a:p>
          <a:p>
            <a:pPr lvl="2"/>
            <a:r>
              <a:rPr lang="en-US" dirty="0" smtClean="0"/>
              <a:t>Solution – Conquer new land</a:t>
            </a:r>
          </a:p>
          <a:p>
            <a:r>
              <a:rPr lang="en-US" b="1" dirty="0" smtClean="0"/>
              <a:t>Hitler (NAZI Germany)</a:t>
            </a:r>
          </a:p>
          <a:p>
            <a:pPr lvl="2"/>
            <a:r>
              <a:rPr lang="en-US" dirty="0" smtClean="0"/>
              <a:t>People Need a Job = Military</a:t>
            </a:r>
          </a:p>
          <a:p>
            <a:pPr lvl="2"/>
            <a:r>
              <a:rPr lang="en-US" dirty="0" smtClean="0"/>
              <a:t>Military need something to do – Fight!</a:t>
            </a:r>
          </a:p>
          <a:p>
            <a:pPr lvl="3"/>
            <a:r>
              <a:rPr lang="en-US" sz="2400" dirty="0" smtClean="0"/>
              <a:t>Hitler takes:</a:t>
            </a:r>
          </a:p>
          <a:p>
            <a:pPr lvl="4"/>
            <a:r>
              <a:rPr lang="en-US" sz="2400" dirty="0" smtClean="0"/>
              <a:t>Rhineland</a:t>
            </a:r>
          </a:p>
          <a:p>
            <a:pPr lvl="4"/>
            <a:r>
              <a:rPr lang="en-US" sz="2400" dirty="0" smtClean="0"/>
              <a:t>Austria</a:t>
            </a:r>
          </a:p>
          <a:p>
            <a:pPr lvl="4"/>
            <a:r>
              <a:rPr lang="en-US" sz="2400" dirty="0" smtClean="0"/>
              <a:t>Sudetenland</a:t>
            </a:r>
          </a:p>
          <a:p>
            <a:pPr lvl="4"/>
            <a:r>
              <a:rPr lang="en-US" sz="2400" dirty="0" smtClean="0"/>
              <a:t>Czechoslovakia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175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Rise of Dictators</vt:lpstr>
      <vt:lpstr>Rise of Dictators</vt:lpstr>
      <vt:lpstr>Rise of Dictators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Jon Crosson</cp:lastModifiedBy>
  <cp:revision>48</cp:revision>
  <dcterms:created xsi:type="dcterms:W3CDTF">2014-03-13T11:44:22Z</dcterms:created>
  <dcterms:modified xsi:type="dcterms:W3CDTF">2015-05-12T14:05:11Z</dcterms:modified>
</cp:coreProperties>
</file>