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70B8A79-E94B-41F0-A6D9-FEBA1068F1B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17F3AA3-4A29-4C19-9716-DD4871BE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hZULM69DIw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Korea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rmylive.dodlive.mil/files/2013/07/Chaplain-Emil-Kapa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09" y="267358"/>
            <a:ext cx="4639879" cy="31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4.s-nbcnews.com/j/MSNBC/Components/Slideshows/_production/ss-100429-vietnam/ss-100429-vietnam-18.ss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09" y="3470213"/>
            <a:ext cx="4639879" cy="31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Northern communists supports, backed by </a:t>
            </a:r>
            <a:r>
              <a:rPr lang="en-US" sz="2800" dirty="0" smtClean="0"/>
              <a:t>                                             China </a:t>
            </a:r>
            <a:r>
              <a:rPr lang="en-US" sz="2800" dirty="0" smtClean="0"/>
              <a:t>and USSR move forward into the south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USA eventually provides support </a:t>
            </a:r>
            <a:r>
              <a:rPr lang="en-US" sz="2800" dirty="0" smtClean="0"/>
              <a:t>for                                                     </a:t>
            </a:r>
            <a:r>
              <a:rPr lang="en-US" sz="2800" dirty="0" smtClean="0"/>
              <a:t>the south, and later sends in troops.</a:t>
            </a:r>
          </a:p>
          <a:p>
            <a:pPr lvl="1"/>
            <a:r>
              <a:rPr lang="en-US" sz="2800" dirty="0" smtClean="0"/>
              <a:t>Official start for the USA military was the Gulf of Tonkin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 descr="http://www.talkingproud.us/Military/BloodiestDay/files/n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26" y="499533"/>
            <a:ext cx="3869323" cy="38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Gulf of Tonkin</a:t>
            </a:r>
          </a:p>
          <a:p>
            <a:r>
              <a:rPr lang="en-US" sz="2800" dirty="0" smtClean="0"/>
              <a:t>Tet Offensive</a:t>
            </a:r>
          </a:p>
          <a:p>
            <a:r>
              <a:rPr lang="en-US" sz="2800" dirty="0" smtClean="0"/>
              <a:t>My Lai </a:t>
            </a:r>
            <a:r>
              <a:rPr lang="en-US" sz="2800" dirty="0" err="1" smtClean="0"/>
              <a:t>Masscre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Viet Cong were successful in guerilla style warfare</a:t>
            </a:r>
          </a:p>
          <a:p>
            <a:r>
              <a:rPr lang="en-US" sz="2800" dirty="0" smtClean="0"/>
              <a:t>Viet Cong also used a vast tunnel system to move soldiers and supplies</a:t>
            </a:r>
          </a:p>
          <a:p>
            <a:endParaRPr lang="en-US" dirty="0"/>
          </a:p>
        </p:txBody>
      </p:sp>
      <p:pic>
        <p:nvPicPr>
          <p:cNvPr id="6146" name="Picture 2" descr="http://www.ohwy.com/history%20pictures/amert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91" y="499533"/>
            <a:ext cx="3766089" cy="24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timeinc.net/time/time75/covers/weekly_pix/images2/691128_we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81" y="499532"/>
            <a:ext cx="3813399" cy="24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Exits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After many casualties and failed attempts, the last troops leave Saigon on 29 April, 1975</a:t>
            </a:r>
          </a:p>
          <a:p>
            <a:pPr lvl="1"/>
            <a:r>
              <a:rPr lang="en-US" sz="2800" dirty="0" smtClean="0"/>
              <a:t>North Viet Cong would enter the city the next day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Vietnam would become communist </a:t>
            </a:r>
            <a:r>
              <a:rPr lang="en-US" sz="2800" dirty="0" smtClean="0"/>
              <a:t>                                              throughout </a:t>
            </a:r>
            <a:r>
              <a:rPr lang="en-US" sz="2800" dirty="0" smtClean="0"/>
              <a:t>the whole country.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170" name="Picture 2" descr="http://upload.wikimedia.org/wikipedia/en/9/95/Saigon-hubert-van-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54" y="3489158"/>
            <a:ext cx="5552452" cy="3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upload.wikimedia.org/wikipedia/commons/a/a3/Vietnam_War_prote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57" y="147163"/>
            <a:ext cx="2623957" cy="32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ages4.fanpop.com/image/photos/21200000/Hippie-stuff-hippies-21206663-301-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05" y="2046052"/>
            <a:ext cx="2867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Changed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english-online.at/history/vietnam-war/vietnam-war-prot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8" y="1945852"/>
            <a:ext cx="3285455" cy="2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.elephantjournal.com/wp-content/uploads/2013/04/Antiwar-demonstrators-tri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" y="4189177"/>
            <a:ext cx="3638092" cy="24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hecleanhippie.files.wordpress.com/2013/07/hippie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93" y="4061113"/>
            <a:ext cx="3984170" cy="27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omhayden.com/storage/May%205%201970.jpg?__SQUARESPACE_CACHEVERSION=13674332990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34" y="2157731"/>
            <a:ext cx="4098866" cy="20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9601" y="6133266"/>
            <a:ext cx="132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Hippy 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 “Hot War” of the Cold War</a:t>
            </a:r>
          </a:p>
          <a:p>
            <a:endParaRPr lang="en-US" sz="2800" dirty="0"/>
          </a:p>
          <a:p>
            <a:r>
              <a:rPr lang="en-US" sz="2800" dirty="0" smtClean="0"/>
              <a:t>1950-1953</a:t>
            </a:r>
            <a:endParaRPr lang="en-US" sz="2800" dirty="0"/>
          </a:p>
        </p:txBody>
      </p:sp>
      <p:pic>
        <p:nvPicPr>
          <p:cNvPr id="3074" name="Picture 2" descr="https://www.mtholyoke.edu/~park25h/classweb/worldpolitics/images/korean%20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71" y="2807833"/>
            <a:ext cx="4589845" cy="34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c/ca/Korean_War_Montag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9533"/>
            <a:ext cx="3871165" cy="57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Allies decided to divide Korea at the 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Parallel.</a:t>
            </a:r>
          </a:p>
          <a:p>
            <a:pPr lvl="1"/>
            <a:r>
              <a:rPr lang="en-US" sz="2800" dirty="0" smtClean="0"/>
              <a:t>The North was under the trusteeship of the USSR</a:t>
            </a:r>
          </a:p>
          <a:p>
            <a:pPr lvl="1"/>
            <a:r>
              <a:rPr lang="en-US" sz="2800" dirty="0" smtClean="0"/>
              <a:t>The South was under the trusteeship of the USA</a:t>
            </a:r>
          </a:p>
          <a:p>
            <a:endParaRPr lang="en-US" sz="2800" dirty="0"/>
          </a:p>
          <a:p>
            <a:r>
              <a:rPr lang="en-US" sz="2800" dirty="0" smtClean="0"/>
              <a:t>This led to the rise of two separate nations:</a:t>
            </a:r>
          </a:p>
          <a:p>
            <a:pPr lvl="1"/>
            <a:r>
              <a:rPr lang="en-US" sz="2800" dirty="0" smtClean="0"/>
              <a:t>North Korea = Communist</a:t>
            </a:r>
          </a:p>
          <a:p>
            <a:pPr lvl="1"/>
            <a:r>
              <a:rPr lang="en-US" sz="2800" dirty="0" smtClean="0"/>
              <a:t>South Korea = Democratic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www.documentary-video.com/resources/documents/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9" y="3451538"/>
            <a:ext cx="4714182" cy="32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sides wanted to re-unify, but wanted to reunite under their own political belief.</a:t>
            </a:r>
            <a:endParaRPr lang="en-US" sz="2800" dirty="0"/>
          </a:p>
        </p:txBody>
      </p:sp>
      <p:pic>
        <p:nvPicPr>
          <p:cNvPr id="4098" name="Picture 2" descr="https://www.mtholyoke.edu/~park25h/classweb/worldpolitics/images/061003_north_korea_south_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3669878"/>
            <a:ext cx="5307395" cy="27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ichaeljournal.org/images/Boxers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55" y="2920696"/>
            <a:ext cx="3925613" cy="35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1950, after a few skirmishes at the border, war broke out</a:t>
            </a:r>
          </a:p>
          <a:p>
            <a:pPr lvl="1"/>
            <a:r>
              <a:rPr lang="en-US" sz="2800" dirty="0" smtClean="0"/>
              <a:t>The USA supported and fought for the South</a:t>
            </a:r>
          </a:p>
          <a:p>
            <a:pPr lvl="1"/>
            <a:r>
              <a:rPr lang="en-US" sz="2800" dirty="0" smtClean="0"/>
              <a:t>China supported and fought for the North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globalsecurity.org/military/ops/images/korea_19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32" y="2554014"/>
            <a:ext cx="4170553" cy="37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&amp;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Initially, the American and UN forces pushed deep into North Korea</a:t>
            </a:r>
          </a:p>
          <a:p>
            <a:endParaRPr lang="en-US" sz="2800" dirty="0"/>
          </a:p>
          <a:p>
            <a:r>
              <a:rPr lang="en-US" sz="2800" dirty="0" smtClean="0"/>
              <a:t>But, after China entered the war, American forces were pushed back into the South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3.vox-cdn.com/uploads/chorus_asset/file/2417342/ah27_koreanwarm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04" y="1827988"/>
            <a:ext cx="6232661" cy="46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After 3 years, the two sides fought to a stalemate.</a:t>
            </a:r>
          </a:p>
          <a:p>
            <a:endParaRPr lang="en-US" sz="2800" dirty="0"/>
          </a:p>
          <a:p>
            <a:r>
              <a:rPr lang="en-US" sz="2800" dirty="0" smtClean="0"/>
              <a:t>The countries remained split, divided at the 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ncol.typepad.com/photos/uncategorized/ko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2" y="3669878"/>
            <a:ext cx="3810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itelighter-cards.s3.amazonaws.com/p17dka37d314nsk018g2176q1qkn0_73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2" y="3669878"/>
            <a:ext cx="4093246" cy="306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Second “Hot War” of the Cold War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1955-1975</a:t>
            </a:r>
            <a:endParaRPr lang="en-US" sz="2800" dirty="0"/>
          </a:p>
        </p:txBody>
      </p:sp>
      <p:pic>
        <p:nvPicPr>
          <p:cNvPr id="3074" name="Picture 2" descr="http://www.prism.gatech.edu/~yzhu94/vietnam%20w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58" y="3395274"/>
            <a:ext cx="3876856" cy="26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nation.com/sites/default/files/vietnam_napalm_ap_img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19" y="197399"/>
            <a:ext cx="4660852" cy="286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static.com/images?q=tbn:ANd9GcSrOnkd0FKeaTMOZ3RjELs3uk1U9vZ4IOWrtw6PKJGVjhr3e0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67" y="3395274"/>
            <a:ext cx="3931555" cy="26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Vietnam was once a French colony</a:t>
            </a:r>
          </a:p>
          <a:p>
            <a:pPr lvl="1"/>
            <a:r>
              <a:rPr lang="en-US" sz="2800" dirty="0" smtClean="0"/>
              <a:t>France could no longer look over the land</a:t>
            </a:r>
          </a:p>
          <a:p>
            <a:endParaRPr lang="en-US" sz="2800" dirty="0"/>
          </a:p>
          <a:p>
            <a:r>
              <a:rPr lang="en-US" sz="2800" dirty="0" smtClean="0"/>
              <a:t>After leaving, communist countries of USSR &amp; China recognize the Democratic Republic of Vietnam as the official government.</a:t>
            </a:r>
          </a:p>
          <a:p>
            <a:pPr lvl="1"/>
            <a:r>
              <a:rPr lang="en-US" sz="2800" dirty="0" smtClean="0"/>
              <a:t>The Viet Minh/Viet Cong would be the pro-communist fighters throughout</a:t>
            </a:r>
          </a:p>
          <a:p>
            <a:pPr lvl="1"/>
            <a:r>
              <a:rPr lang="en-US" sz="2800" dirty="0" smtClean="0"/>
              <a:t>Led by Ho Chi Minh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2" name="Picture 6" descr="http://static.talkvietnam.com/files/2014/07/vovworld-state-president-truong-tan-sang-sent-a-congratulatory-message-to-his-french-counterpart-francois-hollande-to-mark-the-225-1522682-co-vn-ph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85" y="21656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1412</TotalTime>
  <Words>347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Metropolitan</vt:lpstr>
      <vt:lpstr>Korea  &amp; Vietnam</vt:lpstr>
      <vt:lpstr>Korean War</vt:lpstr>
      <vt:lpstr>During WWII</vt:lpstr>
      <vt:lpstr>Rise of Tensions</vt:lpstr>
      <vt:lpstr>The Start of War</vt:lpstr>
      <vt:lpstr>Successes &amp; Failures</vt:lpstr>
      <vt:lpstr>Armistice</vt:lpstr>
      <vt:lpstr>Vietnam War</vt:lpstr>
      <vt:lpstr>French Colony</vt:lpstr>
      <vt:lpstr>Conflict Rises</vt:lpstr>
      <vt:lpstr>Key Battles</vt:lpstr>
      <vt:lpstr>US Exits</vt:lpstr>
      <vt:lpstr>Changed America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  &amp; Vietnam</dc:title>
  <dc:creator>Jon Crosson</dc:creator>
  <cp:lastModifiedBy>Jon Crosson</cp:lastModifiedBy>
  <cp:revision>14</cp:revision>
  <dcterms:created xsi:type="dcterms:W3CDTF">2015-04-07T20:46:48Z</dcterms:created>
  <dcterms:modified xsi:type="dcterms:W3CDTF">2015-04-08T20:26:24Z</dcterms:modified>
</cp:coreProperties>
</file>