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8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8671F-A173-439C-AE34-5F9F0BF9FAEE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A297-86C8-4488-8CEF-B955F20C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4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2651-B694-496D-B691-168761D5EDF7}" type="datetimeFigureOut">
              <a:rPr lang="en-US" smtClean="0"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2D5D-2D6B-49A7-86E0-B71679898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SLDoIiFzz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Genocide in Darfur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5344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Darfur is a part of Sudan</a:t>
            </a:r>
          </a:p>
          <a:p>
            <a:r>
              <a:rPr lang="en-US" dirty="0" smtClean="0"/>
              <a:t>It is home to many diverse people as the result of </a:t>
            </a:r>
            <a:r>
              <a:rPr lang="en-US" b="1" dirty="0" smtClean="0"/>
              <a:t>imperialist</a:t>
            </a:r>
            <a:r>
              <a:rPr lang="en-US" dirty="0" smtClean="0"/>
              <a:t> boundaries created at the </a:t>
            </a:r>
            <a:r>
              <a:rPr lang="en-US" b="1" dirty="0" smtClean="0"/>
              <a:t>Berlin Conference</a:t>
            </a:r>
          </a:p>
          <a:p>
            <a:r>
              <a:rPr lang="en-US" dirty="0" smtClean="0"/>
              <a:t>Many conflicts have occurred between </a:t>
            </a:r>
            <a:r>
              <a:rPr lang="en-US" dirty="0" smtClean="0"/>
              <a:t>Arabs </a:t>
            </a:r>
            <a:r>
              <a:rPr lang="en-US" dirty="0" smtClean="0"/>
              <a:t>and Non-Muslims</a:t>
            </a:r>
          </a:p>
        </p:txBody>
      </p:sp>
      <p:pic>
        <p:nvPicPr>
          <p:cNvPr id="1026" name="Picture 2" descr="https://encrypted-tbn1.gstatic.com/images?q=tbn:ANd9GcQ3V5IhkzjLYdw4e925GcRI5fEr8_C6Rn1kzL_sKoSGtGyB0U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80" y="3352799"/>
            <a:ext cx="332772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2600" y="3398519"/>
            <a:ext cx="5404800" cy="190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Many conflicts have occurred over the control of </a:t>
            </a:r>
            <a:r>
              <a:rPr lang="en-US" sz="3000" b="1" dirty="0" smtClean="0"/>
              <a:t>scarce</a:t>
            </a:r>
            <a:r>
              <a:rPr lang="en-US" sz="3000" dirty="0" smtClean="0"/>
              <a:t> resources</a:t>
            </a:r>
            <a:endParaRPr lang="en-US" sz="3000" dirty="0"/>
          </a:p>
        </p:txBody>
      </p:sp>
      <p:pic>
        <p:nvPicPr>
          <p:cNvPr id="4" name="Picture 2" descr="http://www.crewsailors.com/Pictures/General%20Pictures/berlinconfer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4648200"/>
            <a:ext cx="23571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c/ce/Oil_we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351018"/>
            <a:ext cx="32511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obraranews.net/wp-content/uploads/2011/04/Oil-drum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26" y="4538662"/>
            <a:ext cx="290014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Genocide in Darfur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Darfur sought independence from Sudan (2003)</a:t>
            </a:r>
          </a:p>
          <a:p>
            <a:r>
              <a:rPr lang="en-US" dirty="0" smtClean="0"/>
              <a:t>Darfur believed the Sudanese Gov’t was mistreating Non-Arab citizens</a:t>
            </a:r>
          </a:p>
          <a:p>
            <a:r>
              <a:rPr lang="en-US" dirty="0" smtClean="0"/>
              <a:t>Sudanese Gov’t responded with violence</a:t>
            </a:r>
          </a:p>
          <a:p>
            <a:pPr lvl="1"/>
            <a:r>
              <a:rPr lang="en-US" dirty="0" smtClean="0"/>
              <a:t>Janjaweed </a:t>
            </a:r>
            <a:r>
              <a:rPr lang="en-US" sz="2000" dirty="0" smtClean="0"/>
              <a:t>(‘devils on horseback’) </a:t>
            </a:r>
            <a:r>
              <a:rPr lang="en-US" dirty="0" smtClean="0"/>
              <a:t>attacked Non-Arabs</a:t>
            </a:r>
          </a:p>
          <a:p>
            <a:pPr lvl="2"/>
            <a:r>
              <a:rPr lang="en-US" dirty="0" smtClean="0"/>
              <a:t>400,000 people have died</a:t>
            </a:r>
          </a:p>
          <a:p>
            <a:pPr lvl="2"/>
            <a:r>
              <a:rPr lang="en-US" dirty="0" smtClean="0"/>
              <a:t>2.5 million have become refugees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https://encrypted-tbn1.gstatic.com/images?q=tbn:ANd9GcQ3V5IhkzjLYdw4e925GcRI5fEr8_C6Rn1kzL_sKoSGtGyB0Uc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8230"/>
            <a:ext cx="2819400" cy="2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snbcmedia2.msn.com/j/msnbc/Components/Photos/070526/070526_darfur_hmed_2p.h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6862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adiodabanga.org/sites/default/files/imagecache/main-image/images/janjaweed%20(east%20chad)%20-%20farrow%20(cropped)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1" y="4686299"/>
            <a:ext cx="5143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RUUExQWFRQWGB4ZGBgYFx4aHRwcHR0cGx4aIB4dHSYfHRojHBkYHzAhIycpLywsHB8xNTAqNSYrLCkBCQoKDgwOGg8PGiwkHyQsLCwvKiwsLCksLCwqLCwsLCwpLCwsLCwsLCwsKSksLCwsLCwsLCwsKSksKSwsLCwsLP/AABEIALcBEwMBIgACEQEDEQH/xAAcAAACAgMBAQAAAAAAAAAAAAAFBgMEAAIHAQj/xAA/EAACAQIEBAQDBQcCBgMBAAABAhEDIQAEEjEFIkFRBhNhcTKBkQcjQqHRFFJyscHw8WLhFRYzQ1OCJKLikv/EABkBAAMBAQEAAAAAAAAAAAAAAAIDBAEABf/EACcRAAICAgICAgICAwEAAAAAAAABAhEDIRIxQVEEEyJhFHFCYoFS/9oADAMBAAIRAxEAPwDswbHs4U28cqqyyARvz9PS1ziqnjGqTINIqbgQdvfVvGN+2HsQtjvjJwpr4xIBJRTe3MBA6De59cR1PGrGyqinuSW/qMC80PZtNeBj4zxQUKD1D+EW336bA9cckzHjvNM2oVnX0EAWttsScMPE81VzFJ6T1gyuRuFBBH7vN+uEseEa0hQ6GSd5AAAm9vljPthLyZKExho/armV+LQwg30wfQ29fTFhftZzFuSlHs1/ztbCU3AMwZAW4MWBixIseu023BGNsv4fzSgs1LraQYAE37Qca2q0zOEzpK/a/Q0Amk+q8gFY+R69emKNT7Zv3cuD2+8/Rcc8rcBzBcaUPw7L03+W17dMQ1PDWaP/AG57X9P6Y1NPydxmOfi/x+MxSpaZS0sk2Dg2v1BHfEHhLxwKDFqiGpA5SDBFgom0EQuFl/CuaZYFPVG0Hf2xHQ8O5lf+0b+otc+uOtezuE7sP8Z+0fOVTaroUn4UhY7AkHVF++NaX2g5xU0NWbSYueZhfo2+AVTwbmyRFM3NjtPtjdPBGdaYp3XeGEj9PnjNezljmW8j4gNOqtU3dW1AkQLEn+sxhuX7ZarGFpU5j1+Z3t7YX/DHhVw9Q5qmpATlkh7zJtFrYaqHBqQS1NRtPKP0xLlz/W6Q+Hx5SV2TN9r3Kx8lS3SKkgepBG3thV459pVWvVVwFVFBCoZImRDb3eRabe+GZeFUxsij2AGPRw9P3R88I/mP0M/i/wCxyvjviapWYO9RzU9WmPSOnsO+Ka16jqCxiBY9f17jHSPGHDQ2TqqiKWOmNh+ISZPpOOajw9mAP+kwv0I337/3bFuCcckLeieeDi9bPchxArdXKx2bTNtN79icR1OJF7ASfbbba+I14LmLr5TAE3lffrNsbUvD2YgnyyBqAM7+/wDD64e+PbYvg/RqufYaoO526YhqcQZh1JJ+ltvc2n2GJavA64t5bEEBvhM+3od7YrDhFcf9moP/AFP6Y1KJ3B+jK+fkdOgmL40XNkDoPX9cSLwTMEj7p5YxJUgbxftfEmY8P11A+6O8GL77bbDG3HoLgaDPNpUD+QHp06Y8SsfMAHftH19MEv8AlOuKYhIO7zaDMKoPXe8dT6Yrf8v5iEfT8Y5VWZgdTvEx1OAbidxJc1n5LFQqrFgBHX+7DFIVZsQI9B0tgt/ypW8o1BGkKzEE6WGmZBBG8D88CeI5GpQYCoIJAMAg2O22AjKL0mDxJlpEyZ0iI3v+mJMw9OxJ9fgvbvsLknftgIc60aZMbYt0UeCwWQIkxYT3scG4m8STNFZkGb9BHy329sUzmT7/AN/3+eGbIeCcw6knSpCtysbyNhAv88CM34ZzaAs1F1UDVOkgRAMjvYjbvjIzh1YSiVWqA3k/X+7YzEh4W6kq6VVYGCIUQe1zOMwWvZ3E+j+LcNpNlzqoQACG0U2Ld7AgEievTEtKmy0aLUqa1H0i0hHC21aVupYreLfXHIq32jZqs+pm08ojVeb97SIYdMGuB56nUVTXL1JkjyyZ3uYHzi/pgZTS7HrGxxy/H6dYqlUOTL6ZAQjSPxCxBbt0MTE3lyrLT1kZaq2swJ1NIN4ttEbD+WLdHPrToCxhUhWqMt+wJJkdNxhRzHEc4lRga7ASSugr1LNAIO9oA64Xjyc90FODWkw/ns0wojRRamJg61O03MvF4vacYOMDLvyhlchRBJMqx3HfvY9R64SM/wAbrmmzmuzDy9V9C8uoLpggyRItvgr4e8RVGQaqrKsAUwNN4kFVUgDcA99464byiBwl2wlxPjGcGioaNaoC8oXQJpgcoMGZO8++2COW8TV9JFeizDQNICsq95m8/wBQJG+IMr4qzSUKZ8tWBJYtyjSJsBJE9ebG1TxsadIvWVmBMEakMd7LM/XA3+zarwRL42q61T9mcGNR0ppCAdC7coBAO+4kzjM9m89TrK1TLuyHmCUtLU2sSAdIs0xu0HpbC43EwWZkp1jr5i2sbLKyQdI2sJB7TGPcrx6uHZXcukS407yASotqkC3Kd5i2McglAdOE5ynWTVVpVKdRDA5iCNmO5gCSd8E8vn8q660XWIJLHmnYG+q832xzU+J6TF/MNcECCohta76dRjSVHUg49z/EKQQJTqPZJTmLaae+owBHt23jHLImzHjZ0bL5xX0jSF0EayCUEEEqVEm3fr7zjbyEhmrrT06oUoxJG0SYUAe4PrjnVDjCKjJTrKyFdRAIkncMTMhh6ASBGIshkq7H72tUK3NgTqHxBQpv0HSMa5r0CoPyx24pwh65VKRRAkkAuD5k+iCwiBcDA6jTqiqVLIFDaSSw0jeJ2afhtHbAuhxNlTQr1L69RI0dDHWVJbpf0x5W8R0q1EU6i6zUhFDgVXS12DA76idPytbCsnCXaDjyQxcbNKmKemqGLWJFxsb72E9L4rLmctA1V2Ddgq3gAnd7DtMThZSjSBFGgo1MdOtwEJMg7RMhge242E4L0vClQSHpOsqdM1FgHqu+kki3y+eB+uH/AJNt+y/S4zlKFRSzvWBuulBpns5mPX5Y2pZmhUaoBSCq3QMFZbjm3vDCYiLRgeOAVIDU6dRaiGHZanW0DTJECAJA74j41Rr0FD1lJplrt5ic0bEkEEvI6DDFxiqijKl3ZbzXHKaakoUKfwy1vMPxaYOoRIJBIA/lizlszRdIrlAAYPl5dZJg21ATYiZgD3ws0qyVKvOEp05lmIBO8yQGBJm3pIxNxFKdLlRzVBBDaIEKBMEMOUm20xe+OTdHV+wtnafD9TNdVKyLBRJ2MAA7jqet8DOUM6lUqItw9FSzFY3K67XJEf6SZjC9UyoMsqq2lSdWmJB+cEi8D+eLvBtVP7xifKqBgRDAFjsQVIDMGCyOx+Q5u/ASjReSnQNKxZ6jEaaaAK1+5f5k+2IBRGkEgqdQBU/Ev+9j9NsQrV+9IFK34SDz7dATsCSYIxurME0sGYE6gaxGq5Foi++94vgKRuzRsnZZVlLFhsen88bDh+mzSO0yJHQ9LY3zWYKhUSpRdVkMxUo0DoS3KT0G4tjxc/5hCGklQBtIQxJgDm1fCoUE9eoOOcE+jkyDMUEUSZO4tJ2E4iWhSIEn4rAsbn6m4wS4hwsU1LaKgjVyoICifW43N+kTOF+rTy2sOdWssNXMLL3UL1+cfywCh+wmXW4WDqBVSDE8oMxtNukYmTImbMQYAt2GwNthiPI56khAIeoksWJbpcDfYEdGiT16YkqeIaGg/wDxKoI/F5uoSNiLTPKesXOO4N9s4lqZapHxtNx0t36YizGTLKQzMwi0x+m1sX04iuY0FKUMwLQDeCZ5gPxAR6XiJwNNSoCwqaaSBo8wgkH2mJvF7DfArE+9GXFeDT/hk3JWSZMopMm/bGYkGTqm65sFehTLpp7W1PO/fGYL62ZaHLO5NApZsvS0gQCQuwG3fYbYA16wVyKQpF7gqq2UHSAw0ixMfX54K8ZzDCtYwhKgqxLC5IYgGwJBH0xQ43mKakpTrlbiUWyho2YjY2G8/FhWKNdjskr0inn9QcLWZkp6dTKLmNIIG+5a3eL7YG1ydSBlKgM0MCZk6ipbqY8xd/3QOhxO+bCuUXnLqCS0MRpiSJWApEx/vgzleFu9ClTGk1gV1tIhlEsNt4AU9ztiqE1Fq1oS1aCuT8JU3YVHOoCdKabCTPXe/wAsBvG9Y0K9FKKkBqb6kpkoSqwT8ENtq2g798dEp0xp6mRhU4t4O15ylXXWAFcOSQSDHJp7XLT74gjJ87kUyX40hXfj9TMiWWVVhTVCSfimZM6oAUGJ2+eLFHh1QytGmHFtXOSAx32giJG22IOMeHKtCqqo1XQys0sJUMFZeYiRfVF++JOAcfq0szmkLF6YO1pBgcwB2nV6C2K4zTWhEoUTjhNRQbE/vSwfyzNx/kzfBDI+HzVDBGRmC8ppyY6EE6onT9MB/DHiDNVNSnMuiErpaNUvqW2xmVBscZQ8SZ0VnVs2SdTDSAAQDKwAVAXTBJiekd8MtMW0yvnOCIzkswX4hIV9Ex8PXTtAJMXPpivlOBLpcPVWnqspN20J+HTuBdTJ30i2+Js6Kih21CHO5YkNe53IjVN7+uKdapXqg1KjohuWZiGJKgdZvMG898YtBbK2a4i9JAyohp0w6wGXmEEMZJlj8r7YJ8H4zRreS9VNYUCQXeVUmB+ISY9T88W+GVRpAdEbT+JyCGv1BJUE3AHeOu5vM5DLOaYp0qaS6a4AGlS0AQCOZmkGOhGFOe6oNRvsE8byGX1KlDzSa1/j1AATIAuTeZJJIgYWeKU6VAlBrLLuZWxvYCBPziMMGWzlMMGDS6s6xtCjVedgCOx72wDzHCaFcM2t0UC5pqCNXaGJm5EkH9MHt9A68kGZ4kr5lKytUXZ1nf1iNhPUg2WcN9Lxxrp6Xeo7CUR1+7JHRmMzcG9j+eFnK8Ao1ac+aVZFChdNyigd2mWgC20m2JP+GDzWA1EKZAAgEkkgfKx94wb/AEDS/wAizwvireazUa1RJKsSTq1cxmSywYjcgYM5rL0oakU1qlQMxLkCSAzW1AA80GBuQMLBpjWdJhizD4gAoG4jY26dO+CFTMN57l3UIyqFEzGxLab88dfY3OAUKtht3QwotDLrqy2TCsYDVG1MY+EwzBiBNrR67YDtxUuyecmZUU2PwIN5ItYgrt0OFbMZ/MJUmiSVLRAE7w1oGxkX9Rhr4LxZGRkrpVcgzFNip9RqB9ZMdj2xrk3o14oRjzvfonzFDUNIWC8AhAgbqQCYMFdRmQDcdjihxHwxmkLrlSNKsrhTUkwd4JBRo97gxBnEnGKVaktEiialNSUAJE6W+EsBuRBljyk9TGLGbrVqXlvVyoFOqFIqUyHXcqoYGAGuBHsATBg+NbAUihlshmPMWjUBLuh+80gENBKpqEapiJGx98a5jLBn01FqNpBgCmzSNoMbEnUR8umC3/Ew1MMoceWSHEn4uWzN11FwLd+wxbXilGm7mmatN9Bd2DmAbaQINp5j7fLC+STo1ptA/O0RT8vzqQpqw1pOoAxbmX4lgkWj8sUq7O4Sn8Wq33ZVYJBExuwgH/OOhJ4fTPZdWq1XFQ84Njp1bgRBj8MT0wh8Tyf7HXYvTUigwUKgP3inSQ7QDF2TlECTg60CimvDK5cUWYNqmAJXSFM3JgFTJNzAjcYPcA4MlCi1TMin5jgyqw/IGUKvMTc9QD1XG1aulTTdXrHl0HSCDMkmenQdLfUI1D9nJ86sTUtpio+oMJMDSNNwosO4J9BUfQVhWtwjLaSVo6TN9Ra2o2GkGREg7WFsB1yj0desrp0k6pi407XBIJLRcbTiyorVgiGsVFoanzO4kAMwPKIJMxAIE41yqV6Luj+WaTvKFijuimbhoNiTMQYNrXwa0qMTbN8tVrFFFN9BN5EAhD/qY838JM26xYdxpKlV4YM8KF1aQLAWHudwOn0wQyyUqZeo9Ouy6bvchmtMlFABkz0AvjWpxyihYqWMkkq4kIDK6pBJaLL6R1wcaegW2gYvCEAAamrmLsQRPykYzGU/HtGLo89fh/rOMxvGP7M5SCmS4ilfML5rnQGM6YBsSTvOmSBb1wWr8HYMtR9JlQBNmYQTcDcqD0EzuDbCXlBTNUlGVrMWU867Nb1Jn4Z26g4MeHHZyWdiEAjRqJYxu2+kbdpjClCgpMJplU8i5Zg6j/pCXSZUGAQW6W9AYGCfCcmcu1OrUWqo0lAKihXIK6VYrsCAYue2FPOzSLEFtIYgm4AJWREcx63HfFWrxZ6xVBUZm5gJgNtJggEwI2nuca0jtj8viwUvKSSSAAwEHoB/P+YwSo+J6TlQWamWYKgKkaiek7SDIPa2OSnMOrUwGYSNTaNQG0gF+pIIEDFPitTNVWp6A7lYI0qbGZJ9DZb/AO+J3gg3Q77JJHYeJ1kqa6LMdUH7uYYgaSCIa15tN/bHL8rk61OpmKzpUU1AynlNySI2EbD5dcW8pnalJ/P85mqGTB0wD8RMixazDSPrhnbjCHO5Eh2U1FqpYGDJAGpSbQ3U9fbAKH1XxDcufYpZniwTQgXQx+I6bgbHUF3PWbTvglkKxaChp6bgaeoNt5s0XtG2HPiHgyiZdmCkSxZaaCSQbnlkke+F/I8JpuHJKAhm0aTErYKxAFie3cY5Zk0c8e+y/mKITLUwxn7oAmQBDCTHQHVPz98K2XyaJlGpbreoXNrgKOh1BZLAdwMMGYzi/dUXSGVAkNeVUnvusSPlijncotRai01VFYaEUvYgTOmZ6sYMjf0w2M0K4PoHcA4Vy1KzsBRpxMDeQCPiNtxJmQcHNcl0SooYAFSp1byABax6Xgi5GAvBeJJl0FE8yjVDkcrVCRqqdhEgAXHXfC9xnjYFXVSfSzE61G+obbWA2t6euGaug8kEnQ81vBdVqRdRraGEU7NOxLLygHpO/fA3LcEFOkadSVcRpDdGNzMHuwMjv6HEeWrVVy+unWqISoOoG4gT6dNW3fA2llKrU2Latizsxv1MkmTJMfKbicammJ4sKDJU764ACsbkD4SNMXkmSLGxE4jq1+RWBktzGJjfv3N9uwxDwnOpakreZpBGs3BGpZAveSxBMESqxvi/XyYOlhfSQApMlY/CBsCQf5Y2jAcMmnml76lnVqiJIOy7gW676hg3lPDhq6qrqKaGLgAaAsDT0mSu0xf1wPRnIOmmTa3ruBN7gR9cSZPOZgsV0EXGnW4mY/dvYR0GxGNMbGHhvBCKSnLUlWWsSALbX1WEAbdZ264q5upmErVVGWqVKg+EqAVYqOpUyBuOmF7jvGq2XplUFFXcyaoE1TMzpJBi5J1LEWG+AHAvFGapp5f7QxpatZBIvMyB6EtcTjuPkFP2OOSzz5lfvaRpowJBdhYgwFjeIBBk7GcXqzLX8sVNVOnT0sFABlrgTeFAIO03bbCQq8SDBQSyg2bUNDAAAjUSARY23E4M8P4dmiq62GnsGZ4Mib/DIiRB6jYi/SjZ0G09lvgedY5nM0kCstpQGeiLIGzRvJvqQEb4qeJazU10OTEq7Rs66okX/wBIB98EOE8GFKqrgDWaflM7GARO8dSTEuT9MMPwGmJVGWDdNQBMncsbGfY2MWwicEnY+MmCuG+Mwli2gRrKwWIDDUCdIIA22mOt8LnGuM1aubpVaaVKg0/fBabW1ESRYSQBEXgR3w/tk2qMCKjMrtDjStvxSCIKrFoAvOLbhaQNQECmoLNOon9B/dsK+xR6G8L7BfBuBirQtVK1A7Jq03IIUgXNrlu432wH8WVxl6iaVDHUZY/iKiSo7WJjv88EqNZsrRZ6jh6igsQsmCdOgdYIl59hhW4r4nUlAlJcwojWrDraYJI0tBYSPTDXJuqFpJAbPcer1GAosuWSIJYli53nbpEXwYynFxUrLrdwsqCWXqCsrbmIJIAECLe2LuRrZVlATJrJeXVmZiIGoAbwDa8DYjrj3IcTpk1WWmqrKm4BYT6tYmbqR2G2DXRlW9DVkeOvFRT94aZYImkLRfmlQTYqVVtOkzMXvilX8K5TNu1RVpU2QfeUi5RS0hgCII0EA2UWPfCtxbj1H8LtZRbXGox0I2Ji5HXDamd4e3D6tQUyV8uahMvz6QeXWZJkQDI9cMW+hbi0Dc59l/D6jl6udRHPxLS8tEBiLKTYYzHo4ZllABqASAYmisBhqAhjMwRvjMZbOd+xI4XTQtURBp8skHlgA7ECfXGnBuJOcyKao2lQxcyJCwZbeAIPU32wfyHAadN6gapUKKwuq6SzryEkENE7AbSGM4urxHIIjqjgOSAJaS0E8pgCx7CRacHegK2BeI02qhlBLOoGhRIk6iAbxM6fzwJyeRqyCpJKSLESCOYk3tJBNjcD5YJZ/OZehU0qHZySsMRov1BBJa+kRpi3fDBl381KdLWgCModC2nSoBWbgFu2kC8kdcA2EtEOVp0ayI7QrzzKUkiCAzcsDRfVBBtFwReXhnhOtmMuK9JWViCArHa5EqoNgYIv364MeCOIZdUfTRpNWSoyl3N7bRZtNgAY+pwzp4iU/HRzFMgEEgSB1OkyJHWwPtgXF0H9npCFX+zTNOgFTyaJJkFqpmevKqmd5F8S5P7OKyV6NV6slKgcnRUg3BIDR1jDtlfF2QaqU87y6hBM1JpkxNtTCPXfFbO/aJw6gYbMszMJlFZwYMbgRP6YFxk1o5TaCtet0ZDB3J27dDhd8KZA6czMR+01FW0HSthI7dp3364vp4nTMuFVXCk6VLBZLXnlBPKVGqZ2wWo0lQQAqg9gBiDJHhaKoSclZzLx3njlM5RqhQ3KVT8QglQ5jbUSYFwRbArPUqdF0r0ifvcy7tewWFYUiAbgHVDR1uMPfi3I0q9XKgOQyVrhUmxUkTb4da0wffCaeE1M0KahUpOF/aSpMWIgKY3c6REgD1xXgnHirFZovx2ZV4bVJpgoTTUQsS3LbqQJJvHyws8f8OOj2DKjHXdST79px2vg3EKWYp6qVVagWFbSLBoBN7fpj3NcM1AyQy9is/zB/lif75QdUOWNS2co4VXnLKCG1GxB7rb5DSoJ/i9cVs/xIBXFQuFMrC7kenqDH54cPFmWpZY02ZS3msUBpjTotadgZJ/LC74g8MKlI16hYqGChUtMvAYzMAxOx6bY1NzmpN6CSjCLSWzzwnk6tagWy6UPMU6SlUwwCiZ1WN7dumNqVAO1SnWpGnXLMynzSi6t40oIMwzDset8EfD9GnlqalUEVCCAx7jUpkDfc7d+2NeO50mvl9X/AEnAFRRBa5tEzDaQQIjpir7L0iRwp7JuF8JylRG5Sjr+Kq5KuViRGrbtN+vTEXE86tGlqpJADAGAATAEEQ86YK79BsMRJLVfLaNKSQVEA2N2BuSZn+mJjwdalW+rSF/C0XaZJsdlGBxzf+R0oq9AV/GlMBQab8wnmb4gNSzeRupi/QYiznGadZSvlgWBh9xEfuxtqBmflgb41yYy9akFMaQ+/VQ0DuDaR7yeuGLwT4KXMpTruAVZzGmEBgabgmTzGZUdNjJipVViW/AKp8WqZdJBOnlWqNUA6oqR8hIvhmyOaLMXIpqrWRQOaLWmwKz0sLYv5jwTlRUqUXFQsqioV0O9PV+G6/ELGxO2+GbhfB6egCoisDsWIpyDfSqHpEc1t9uuAf6CFClWdGZ4ZgAFKgaoBbcHTaWgdB+eJsvxjlRqdF01cyhiV1xYlQYUkek2vfDkvCKeXUjky6OeZiBeQV0L95JYzvG1rxihVbL54poOsUHKyalmiVNMEADVpgzNojGKzrQu5rxTopSVCAtCqXli9o2USbC2L+R4pUqorsOUgnYQVk3F7ibk9T9AL8U5fLOS1KFqUyB5bAlQ1wTr3sJXbtbrgfW8RV6ehvJpuNOhZCsqnTysNemFtYQQBIEHGUn/AGbboY8xlKdek1J6xpBjZlUkCDA1Eabx2MHrtOOc5nw1maWunSBbnA1QANIBhrm1z+Rw85vireVL5mqqOACalS0xcLSpqoImQFBvacK+WUrUNQVCFLQJUAgCNcjURJIgLaxucdaNVooZGjmKKoR5gUkmqUE6UiBFxInV1+LrbBTOPROWekguYJLDSZUzsJ6Sfck9cNj8AL0gqzDIoILACAZ7G9zba/pgPxXwdmCWcGenI5UgeoGkH9MJjnjZfgrHbkrE5KYpIdSBmeVUGeW0/LefbG3hyoKlXRUcrQA11FkwwS+kAfiO04L8f4VUp01RQWVAABEb7lv/AGIAkn3vAGUuHHL02JVuY6dRUwpAmD2PocNUl4GSzfg7SX/Au/FdRJao8kkmIAHoPQbYzC4VcklVJWbHTP5xjMDZ550bgPDStF6ZD1WOpncmF1tBYCAIEiwv+eFri3gqqjWKuJIDqsMB0m4k26n+YwwcK8VUKzlFZiVFumxFrk3FxGKHiTxM9NStMBn2IYyI3tF5i14w6T1oTHsXcz4XmoqGoXtpmy3Ft7nt8zGGmjk9Hl0gXmrWRNZ+IqZEAxBFxJHbAHgfFa1WuRUo8pYGFEar2ANwTqgiR0PQ4L183UTNrWRRVFM6qatKkFNQ0QAVGkyCfQ3tgd+TX2G/GPBly1Sp5Jp5bUUPmlJ1D8KbHqWW3T2wnrxfOJVNCuxqTzKU5ltbUthCiCDIsQZE4cszxX9sSnmKtNHemSop6iyqXGoHcAsoG20kj1M7U3NCVWqQWaRpklrTyAWGqDBPScMewFoUcvkHzraqk00GqWI6gTEbyTF8U8/4QWiyDzVqpUqLqBBkIratInq9lEwSQe+H7JAgeXSySh5POyEnUbliGIgkSfzwFzuROWr0gaLVixC6tR5XnmGzMOTmAncHe8JT3oPs2+z7lzDFhIdWcTYqWIaI3FtSx004fcxmVopJBKzJ5pN5MjUe/S35YTXyIp19dNiwCaQ5J0anksGbdoDsPW3XBL9lYw51VAEZZMzcEE6ZjaBNjFuYYnyY7lybHxyapIZ/2iVlLEiRqkfUbyDuMLq5Onk6L1a4R1SmgMiSdEjd+pkbRghkM4GRXRwxGnUOnNAJPXqL/lit4koDOZR6WrRqHxRIsYIPcb26Ym4tOhvJNHOPsv8AFq0a9WmUhK76hE8gExufhGoj0tjsLzjkng7wFXy+aNbMKyUwrXPIZPQ72ixB3Bx1bK5wOsrBXpH0t6Yb8pU7Oxvwc7+06o/mUBKmluUJiWB69B0gnc4kzufWsnl1EpstSmGMbkz3gG3Ud8DvtQGrNQTp0qsTtETHvvihTzdR8ohQ/ewwEsFIKkn5nSwtucDiuk0NyVVWGuOcXRSsFEE6RpMDlABgfxEC2F7xQSK6G/4oB7AL+uDPgmiubyimroZ9bBQQNUDTO+/Md8B/EBFTO00c8ukqQPW31OnDbSk0/AmMbSaLGfz7JUpMqsxdNurLAEt/rU6duh98arxishlabS3NBgARaN97T7HBjLcMFamukqQnL3giJWZ/u2COX8LQOYqxJmCNp9Y3277bYX90aC+rZRzWbylfLh6oXzUBhKguTblF9jZdQMSL74KcTp+TkGp8oZAthYCCCYjfm/XCl4wVKAAHKGjnkMNW1gFBKKNR/igdCMWfEfH18imdR5xpMiOYQDI95MYpp/XcfIilzplLiHEjV1KxYS2okN2nVaNySsH3nfFKlxaohUl3IGxLSy+x327Y3dZAAgAwTPeBb5YrVKe46YRCUkkPyKN9BU8TZhJfW37xmQP4idvQb+0jB/K+Iaa5WmvLTSkRzBYBYcxI21GYn39cK3C8mpSQTuS8CYA3+gGNeJuj0vLCMsHVBaSR6iAFkwYvt0xUm2SyigpxDxavkVKjrrTMVtQZAIUpMAkC1Rhe5uL7DAPLcfoMXVKdVUiTzp17Slz8tsDV4k1KdBGljpdGEo4A2YbEWsdwdiMQ0KtBg48t1J/cfUL7WcSe3xf1w5pdi7fQTTPLXqL5dWnLdKtPm+TuXWQBYcs7AYKZKkzMyamk1PLuSNNwICjb4towB4XwKmalM06ytBnS6lGt6DUD9e+GrhVRRUU+ZqiqAihQIIlgskSeYW9ojATT8BwfsehVqIdAqatIupXUwUkqGIAUxCkz6HFL/itWqhVIqAQzSNDKg5pO9joKxvf54BV8+01KrfeF20qEYgqtMrBJgCZDGzTzbAEzbfPrpBdzDAAg8zATaSGgAExefXClhXkZLK/AePEqbGHdQTPISVnvBkr12nbC5xThiVS9Km4FIQ3lgak8yICwoB6m07EER1JUuNBVVQQUk3IlYH4h0LHpHqLb49KI1SSGZik61a4HXTba+59N8bHCovRjzNqhAr+C85UYsSjE9QxItYRCxAAiOmMx0WjVAUAUWIAgEqZPrZDf54zB0/QPJezkGRpEVEK2ZDqi14K2v6E98NFZF1kwDpQ6jNy0apPyO/rgtwzwygA007MdQDEGB0JuSDEzHXBCl4YppSqUwSWqKQWPciB8oi2FuSNoj4STTFMonMWDAkcpYbX9gB8j74o8QzK1apaqoAkyYKgtMtCi4hhUEgzvirlDVpGutUsxOmySDqUi20RBZv4SL4zPcXlcxTZBHKx0E+ZpPVWhlnU5EEbscFBO2mdNKk0GeA+WaDeYT5TM25JYLfmvJ1agDI69upHgXHPLqOi1a51VeSmULkhlVCmo+qhlIPwsTtfFfJZGl+y0dbGmNJblgvqYSUcjb4lBgCDbphrPl06Y8pPLJA1GysFiNIMlicFFV2Kk0yWpRWnWNR2WkwTSq6vgU/ExNpewHUb74C8QzRpuv7Ow0rT0p5XO3uy2MlizXBGGmpWytemEquHj/wAhgj527+2BH/A8sg0UaqHmmGcyu1gY2In4u++OcWCmhW4nw11KNUWorIPidiqX/wBJHxC8GTEbGZwT4HUcDykBkAtrg6YPwjUREyY3nrEDFriPGiG0JTQUk/8AIS7EzdiNWlb9w23ToKznEawbUXqBSbKCiIBG0lR6G1/YThbjy1Q1Oi2/CmIqCyODINwOYBj8JFgSw2IJ6RbGlamyrPnFUFySAZA7yNMG+89LG+K2U4mzFqYUKxDVBYlTpjVcRqMttaZkxjmnFPE+YrqRUYwbRaJ3EdJA7d8ZFboJps6NwumM2aqUazhAwNVmZi7gsTAnlUGLnTF4G2GbheQ8pFpCJQRbYjuL/wA8c8+yigFepVZ2lSF/6gVLhrEfiO/tvhuzniQiuTTDtygWpyDadpDzuAYOEZozySaXQ6DUEUPEfDatNqmZNJalNKyZggkGFRBScaYMqUlvQicK/HMlVny6VOBSqVbUl5ZdmYw0AkqNCTtywMOdbxgKrNQ06SywQfiMg2E26MCsThYUiG1VQx1EyB0O1gI23x2KMor8jJzvoi+yehUqV2fR92qspO2lmMkEdyVPscNWd8JZarngHTVNAsRJF/MEMYMgwSPrgJ4Z45SyvnRqPmFWfQxIUIIZlJvN/WYPrhtoeHaNU+aKlVifx6oMbxMeu2FZrU2xmNpqgb4Y4KtNa1NSYp5qoIgcykKVDEibKwFo2wYz+TfSRTCq3r/dsS8O8M06NV6iE6n+KQsk7TIAOCTUcIlL8rQ1dUzkHH/CdNH1ZmozVGAKpICreJ3nTE2tf6YC5/ID9lp0SGc0a+rzDI+7dRadgA4j3OH7xhwcZbLVq71GqFnAl76FeoG0qBfeBJ/K+BHgzJUuIUakawKbAMZEtqE6dJBGkwL7yo23x6cc/wCHJkssX5UhWXMALO7He0Yp1OKJPf2Iw2Z77M6hY2EGbtG3rF5wMq/ZhXWCrUwBcAn9Vt8ycTQli9jpxl0ZwesxoGDCs0lepvYegmPlOK2cqqpeYmCWje39/ngpwVApqmsdS0QpcgwI5gSLWIv0vGBPjmtSFGlWywOmqBOqQy7kCDuTBPyGLYokk6dC6sFCW9GMRIvB37HFJcwC7MAAF2HWB0xY4NRFTkY/9RXX2bce94xVyIE7GdsOQotcFdnzFOxaXEjvJjuN5iLYa+ACHrNOqDKv016nhh2Mae/TCrwG+ZohuVRVQsNrBgT7mAeuGfgvEKQU0w0FYaCInUqm0TLE2I3wj5Tag+JR8anLYVpMFnzFlXqGoWWx1H4jBsfbBhdPOaegogDKumAZgbi030wep6b4G5fTUACupBkgz1G4/p74t8K4n+ztU5fu2paSCbFi09NwI1X7xiPD8mXUyrL8ePcCxl84pBnUgJLAAAKJkcuwg+smfbGlczBCsAGKyCbREtJAtNpFt+mKa+IaYOu5Zd00iHmJk/h69x7Yr8Lz3xPVKqKjvUi8KV0gQARNiwgnFePOsnRNkwOG2E/2pxtMdJQsfr1xmJsvm6rqGp5jJaDt96q/kx1A9weuMw6mS2i9Q4iNVPQh01BZhUJAEmS1jsSRP6Y84txZaWkM6KD/ABObdTEQOx2sexxrw3N6su9KxrUrrLKoZOqAtsYA3IuJkYFeJMildaLNNtS6kGqJA1U2iQGEAzcXJGJU+W4rRR1qRMnEVrVnZecaOqfhOlCQCQdRUsLRgb4p4FVTyNJYJVEfdJpfUYsT6BdckRGodMMnhvw6oy1Yv9yrBqKM25fSyhSDcBdRJJi89sOaPRr5fy6dQOunRqQ7FVAbSTv1uLdJxVCOhMnsBr5GSymVYHUiLCizahpIa23MTJJ/exSyXFaD0mNJSi6mJUDVpM3EaidPaLCbAYUG4fVFall6rkgB1gbBXqtBG5FlU3vfDpkfD6IAKa6R0kkkDoLn1xLkzqLpj44OStAXiOeUiEJIIv8ApikuZeIUkloAE9+mDHGOGkFj+JTf1HTA/haA1TqIGlSQCAZJt1sOtzjHkpcjFC5cTTNEUyoCqahsBAgC0NeT1/ESd9hABXh/hokipUqSN7nlO5iCYEbzfFbiDikpcJr1MFOo7lioDSeitEGALD0xGeNHV5EBnZAdV4E8sehIBPaPfCZZJzS4/wDSiMIwuwr4jzqoaFRYbQ5JjY03Qq0dD+AwDJxzjKcKSnS1OUNT8H4lVROqw3aesdGgzsf4vn/OZKNNiq04lj+BRaAf3iLADf0AxT4tQFWuUXSiCmiluiROna59ALkz64b8dcFT7AzO3ol8JMa7tSVhTRILDSASZMKBsFgDmmRqHc4M+Lqb0QtOk8Cpq8uAZIEHSpJMNckWvtM7iuCg0HQhWUFoKMB5lSwAJC2B2OmwAIm4Bx7xXNvm4FVH0LVUIykArqcrBGuxv+Q7YOd8/wBALoXKOcqtWAkagvKTYkg619jqUD5424jRSqBXpcmoEus2EbsANgJuD3U9cPh8GU/2jW1GqxKyBK6tYgl+kz1jqG6HC5mswi5aklNGpVK2aqtSfoFRmABAnlHKhkRBY9MFGSekDJVsH+EW8+otNgTTVg9S5DOFIimGHwgiTebBovjqnh1zRbyS3IwD0WIsQYBQ6paVIF9X4h3tyXg1Nv2tKFJJIbVUCiCWWWaL2VdOldplttQjpeZpMcv5ygt5TeYo7qRDr6BkJ+YGF5/RuPexvAqDcKx/0mJ+R6/PGleoAIJKz6f12xDQqyqlWJBAI62I7xeRiyr2vbHmtp+Cun7EjxjWzFf9pylGjTrA0abavM0uNbMBAPKxDITuIt3wF+xgFKWaQiCtVZ9wrAj8sPWa43SpOdmJ/wDGOY+5iDf1wE+znJhKVUNQajVeozvM6WlmK6T/AKQQp+vXFHJPE4o1OuxlIMg6p9MUOJiabFwCALxM+1jM4J5jLNOpb9CO/wDvjGYRMH26/TEtB36OH+J+E0adRydSUlJLU5bnaJCydzPW8AnEGTprxGg1MBUrRqQCw1KBy3NgQLb3Jx2HjXhehmo85S8WEs1vlMYTuLfZ/lMsprA1UZbqUNwekiCApNpPf1x6MPkqVRV2SSw1bbOe5bhlfJolSoFRahZVJ0uZAnaeUmRGPDwh2qs4EU3BMxZWIDEHqt+8dMM+ZzNLM6RmlDaWlYAUqGMkSI9NzvhlrZnKVKmmoWR/LVFIPLoCkXLGCd7kMfW2K5ZNEqVuhDyvg069fmMJkkKoYrqBBEzE7/UY3HhQM9RqdWNAUaqh08wFx/6iBPQ+2G9chlxSK5WvTqNVZF1agzSbF2CxsATGKWe4BSSktMeVe/mSNR3M83czJB64S86bKY4WkBvDoaihuJQwrC6tqvY7HqDifMBn+JrHoLDA5ai0mbQQ4IsDIuCQNt7EGf0wXQQfYYl+TVWP+PabRVNAKDipnq5FOF+IIxGxF4IMbfhwQzDbDAmvUK+YwBtEdrKSf54z4j/MZ8lXAWzxCbyPnUef/rA+mPcDG3xmPWPGO8ZKhrRhUZ3pmEh2mbg39O+DPhzPhqCmqzIBKaUimbSsBlUP3tOIK+X00Fpxp5QWj94wZPrgbmKiDSWTUwOq0794mCT9TbHnQy8NMtceZb0U6r1culOuEeqWasapKrYOkqWJdpEzEmYJMYP1FqU08tKrMEiEZEgAiQQRpKoYIEnbADw/VXMZqk6GFKkOBy3X4Z/0gE4carKSSdyAjkWECw+YkxipS/HkKappHKq3iA/tNapUy+moqqWOuICmwAKk3iLk4o5zxZXq1vMpVzTQCPKqU9KzEbrqnvNgOwwzeIfB3m1NYaDGkMQbKLwQN73m/aMLGf8ABWaUaqdMsonmMr7QCoJ+kYlg4z35KZPhobMhV1oFNSWZTzAzeNxPY+nTGi8Sp0X+D7yoQCJIkgdGNuu3Ljarw2rlMtRVxzPSAPYEif6/lhcQ1alM/wDyG0zpqIW+EC1rX1QQB0I9cY8alq+gY5KbYzcSzdjqQI5BgSJsNUwLQCBffCnxPPutUlCF5TT2tpUQfz29cSeHOH+dWdadoUmXBZv3d523N8XqvBytY+YhJ8srpmVOxaqpsWMKSUN79RbDceNRVA5J8pWUcuQaWl38oGeVQL2kSTbURHxzEeuBNfOVfN8v4B+EA7dzJuzGYntIsLYKUnd6ivARDJXYnSZ2kwWOoknuTvgVnc2NRRGLMNOkEcs3ne37sRgk/wAmkc1rYy8DyLsxJtM7jYkzPpsCSPTG1KoKKV1qSrGkVpg21Mytcb32+uI/CfH3qUzLlCsysDrAAuLSbXGDHF8pTGg1CHMWLEKLX7Ad/rhbjt2dz6oJZjj/ADKdQkUyoY7B2ams3/8AY/LHL/GWbdDRy2kIKNBENuYlgXcEydy0kDfYzGD/ABCpQII16QwALA6hY6hPpN/ynCv4pqGrWFczFdQZPVk+7f2MrqjpqGG/Hhx7BzStaHv7I8srtVzRBFQItGejHcsP9RUUw3qJ3Y4dMll9AzFM/CSdIAPwOP6Estu2F/7P1WnlKaIdRPM/8TXII9LD5YYc2SCWHa4n2N52IImRiDLlvJJlMMdRRH4bzASh5ZuaTNTnuBzL6/Ay4I1c0rAqdiCDHb5YWchUArOr2D01cEn8VNmok9gdKpvi7mKgCypBvuNt4tEg+04TkTUhsaoOUa6GAIgC3pGLC1B3GFKlndil+h/OYv3xay2bIMgXPqBt3wKs1oZmE41qUuwGB9JnManC/wAAn5ajt/8AziyqKdy3rzH+kDBf2BVGwWLXGAfFvC6ZmoGqVamgR92sAGOkxN5M98HRlVBmL/xN+uPSi3JOmBP+cbG0/wATnVbONeIqenMVoULD6QoUAKq2HTsBfrvhp8G5NXoCoNPmAssxzC4IAPQb/XAvxNXptnHZXDIQBJkbCD02wT8GioK9SmAi0gmpQOaZiDqgE2Py2xXli/r32TxkvsBfivLpRq0qgguW0vAl9J3JJv7TgHVyZqE6Tb8UiAI/M/LHWq4C3ss2Mx8p74BcZ8MpW1EAq/cHf5TBxOs1JJlXDtnNMslNamkkk/hKiFtckyZj5YvVbiZEE/WL4l4nwc5UzUgFhCR+dwInpGBPk6bi0npbBTakHBUi35kkneBhdzPFG1MIJSGAAi0j/GDXksUYAw0E7SSexJwGyeWOkEjcfnsRhvxopNyFfInpIXWpntjMM5o49xd9v6PP4HaeIKOYSff+uFXied0MCRdSBG215nDRnn1ADuI+mF/ifBfNqK2vQgEMAJJjY9haZJ9MeXKmVQQX4IUp1VqKmkPLEGw5rEiNu+NW8Ur5tSkGLtJUqL7G1v8A1GNVqKdGliRESev5D8sK2VrlOJEqRJZre7kfWGnFM5VBpGY4Jz2dOTWBKMEMb6QfyOKmeq5hkKmsuqOU+WPzExHfrGPGzo2kj0Jg9f5xisM9qLKCNIANw0z13EEe2PNjKSRU4xbtlTieZzlakVrJl2YRoemzCd7sGU2vNjgHwkjL0nXMUw7rTMhlB8wk2UD1J36b74MniEgkEkiQAPfceh98UM7l6NVF83cGQhT53Oo3+XbFcMrepCJ4l4K/hykuXZmBQvUHMUNjquQBsqqCFA7CcF87UFdFghXEMjixBFwQcAOJ5VaS+ZQCEKZIp9ZBHTeJBj0OK3CeOqlMU6hIIXcj8j9cVwnasRODTDmcyqHLnMqgWoUDMQPxCzALst52i+AGT4HlzzHSz7sSsze/5yNWCXDeOK9NqREl2IAEx0Let5JHri4lF0kl4EyAT36fzwvJkqWg4RbWxSz2VenLI/XmAsB22iYv1wH4ialSGqMzz3adu/bD/XpeaNDC5mRMmLgWHQ33xXy3BKakKaY1QTLHV7EAgjHRz0tmPH6Eim2mmU0ah1PY2v0E9Lzghksor0GDSppuHBaYhuUjeLsE+vrhwy+UCiEInsYiSbmLbQb79MWMgQ5KQASNLAibyIN7xqC7z03xv3p9GvG6sW+FVmosFQC5uYiekTMxPTDinE7ldQ7ERb6j1tgGKQqam1qzWseYR7H+ff2ONhwYN8EKb6tJIsBqkFjINv8AOFTjGTthqUkqQe4Xw41kFcfEgcBf3lclisTOwtOJEzoYgSLTIgCQYAPoQSL3xJ4XrJl8pUV6n3kllA+IjTAAsSfcAROKSUVeCVgx0YmCR73wOZRSR2Lk27LiqjSwHy299998bJTAPv6YgFErGk3HQiZHad8WKSVN4sTtP+2Jq8lHZaSuBA1KJ26f02xZWpFyQB/fSb4Gs07bqfQ/QdfYY1rKHS8SP3l0/wC4OB7NoM0s5JsQbdiD+Z2wN8YO9TJZhKQ11GpkKo3MkAx6xOKIrdWhdIJuZAi5NwPyxBnM9XZSEQqwJCsGEyD+6VmCMHHknYNIWePeG6dD9jy+Xl8xUEVFZibAAmoZkIqnVb9MOXhnw9+zK2pg9RjGrYaB8IFh7nCVW4RnjmVzIVhVSwbluIgqQIkemHfhNWuw++0aulunuNj6YdllcVsGEFbCCmoTcKI2hj+ePKiX2+uLNKqYuIP1x4xvcf74lY1MF57hiVAVcagbEdPT/M4QeL+DzQ5kugO95E/vD8px04oDzAAGN+vtiCpk9f8Aq9DgozcejqTORhIN7EfQ+k4qZWgW1k02FMs2mxB9wOsxtjoXE/B1OodS/dsP3difWdjgaOAVV3bWwAkNOmO0ifriiGVLYE4ctMT6mUIMFqYPbUMZhpPCXO9EfJv/AMHHmG/yEL/joP8A7W12IOgzFwCCDF5NhiHM8NarZmAHQC8xt2xLlKgKMrXIZl0+n6XOF/iXFaqBqYKgqJVp3WNjP477YkjylpDHxjsizXE3p8iODpZl2H9jEnhLJh6jVyvw2G28bCenXCxlq2ptMnm723MTPzw88KybUqYVBABvJkn/ADijLcY8bFwfJ2G6ldXkSDI3EfUfnipmAp6kWjeL/wBTjSrVi8C3WbfT/GB/lnz9WptMQVLfd7fEBHxb3nE0UNJqlFl+FiRMXO3sIv2xWfgrNuwuLXk+x9MEHeQTc7wIkn8wIx4pYiZ6DcQO+8x6fTGqR1M8yOUWkDyAkjcWJ6Ef4wtf8O56bn4HjfoR0OLmfzdTzdAqG5A7G/QkAWvj2nUX9mqOWEI2kkDZlYLuel4jD4Jpf2Kl2b8J4OaFZlZ9bKRUkLeG1GAL9So+mGGk6t09Lm/57YTs7xJw61lXUaSgVRO66gCbdRyn64bW4lTFI1LFCA02NjFzJtaD9cBmg9Nmwaao9qU52n0t0/TETUQViw20lent2t64KUSltgCLdQZ26Y2pAGTII+WJ7aG0BalVgQpIHWWMtEdh1uL+mLVLLAwTOsHc7ggz12HzxNAg2UEWFzfFA03EgXAv6d7ECwt6j2wSk30c4oujKAvqikpboBcHqNX16DFwUo9bWiPpc74A5HiLOSCCNJMEiB6j1tcG+5wTqZmBB1Xt/jGz5XsGNVotBQL6Tf8AL3xvqWOknA5c4xJBBAtBDHt7C02nE9HNFth1vMEKPXmET899sCrCo2FMM0TBOxPbtcTPriTyb9TNp74oV+JorrTcDzexMwLw2qAIMDbaYx7w/iM1TT8xCS0pazDTOkNqOplG8R7YY4yaBTQVLn2HSPljxammSW1Dv+tziOmoWZF5nr6evp0xpWa8i02737kbDAJP2Fo1rFGKyoOnmUx8JncHofTGzcVLJpJJKtIZidREEFSSb+m2PMvkT1acetlVJ29/9xjVmrRjxcjenmrWv/fzx7TzHefeP0OIKWTKmFMqRaR8O3Xv1+uNTRIIJAMWU9extMQbY1OLezmmi7Re/KZHYnFhM2AxMEH+ftgJRDsbCevQCOnqf8YtUM2TJ7Hou0GMFKCXRik2Gy5N5j5TONkqg2kT7frgPSzqm06fnfvb02xaDL6g/vA/LfbA8TSxmKBOzf8A1t88QVcjNosegP8AUY8pONVtQPvIPrG23ti3Tr3ix+UH6TgKCKh4Uv8AcYzF8t/c4zG2jrZyrKZ2stV9Kgs9ypNrD4t+3ScQcWFRwC4CgWEXv9d8ZjMWcVaYhdEXBeGDXJIDKQQCszeehtt3w1XsNQDQJ0ggdjE3+uMxmE5WMgR6Lkbkbz2j+m2PaZAaNIHcgn+s9MZjMLYaLSsYgfCd7T/PErvAg6oiYkb/AKbbYzGYGjmI/HVqec8wLnsSB0AN9hGKfBstTvSqPV8pjJhhpnclhBJv2xmMxcnUNEv+QyeHaStXq2Glg4AItp1AbH5b4L5Thqin5RAIBgeq7AHv8/TGYzEuR7HxRZ4SrinoO9MlDeZK2/lBxeoNNrAASZHQf30xmMxO+wjVKXWANRJGolj1xp5bSWWGgGxAFtxfebYzGY6PZpBmsjTIioJEXU3B+UdL2xKtGgkLT1AERckgXtAO2MxmGW+jKVmxyqhrC5MWJEz1PTETJpLKqKL3gkR+p9cZjMCaUqnBkqtLHX3DSwP+nm29xi5lODCnSCfUCVNxBvqkfI4zGYY8kqSsDirZKlFoAYg6RAN7CbbkmYib3OPKtJoBJ5R3+eMxmBvZxboVOaN+vb5fljypVAb3P9/TGYzASSsJNnrupkKPWdsVMxUMTMQf95jGYzDYxRjZ4uZuRKkxOx26Hb8sUs4y6pNO8WYQPWd/XqMeYzDXFJgJshpZrU2kEiRPe39nBLL0AQAKsemk49xmOjFNhTdLRer02BEMht2IP8vni5Ro6l5nA7aZ6dCSO/YDGYzB8IiVNnoohbAAgdf8icZjMZidpWMt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15" y="4686299"/>
            <a:ext cx="2940779" cy="19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9" descr="data:image/jpeg;base64,/9j/4AAQSkZJRgABAQAAAQABAAD/2wCEAAkGBhQSEBUUEhQWFRUUFBUVFhQWGBcXGBUVGBQVFRcWFRYXHSYeFxolGRcVHy8gIycpLCwsFx4xNTAqNSYrLCkBCQoKDgwOGg8PGikkHyQsLCwsLCwsLCwsLCwsLCwpLCwsKSwsKSwsKSwsLCwsLCwsLCwsLCwsLCwsLCwsLCwsLP/AABEIAJgBTAMBIgACEQEDEQH/xAAcAAABBQEBAQAAAAAAAAAAAAADAAIEBQYBBwj/xAA8EAABAwIDBQYEBQMEAgMAAAABAAIRAyEEEjEFQVFhcQYTIoGRoTKxwfAHFELR4VJi8RUjgqJysiRTkv/EABkBAAMBAQEAAAAAAAAAAAAAAAECAwAEBf/EACURAAICAgICAgMBAQEAAAAAAAABAhEDEiExE0EEURQiYVLwMv/aAAwDAQACEQMRAD8AtWYYcB6IooDgiBODV7lo8gF3aXdKQGp4pogsjCknCmpHdroYsCwIpp4pooYnBqKAwYpp4pp4CI1qYQG2mnimiNaiBqwGCFJd7pHDUsqFikbu04MRsqQYtZhgYnhqeGp4YlcjAw1ODEQNTg1K5AoGGJwaiBqRskcq7GSb6GBqcGp9MyLJ+VLsHVgsi6GooanBqGwKBBicGIoYuhqXY1Asi7kRsiQYhsagORdyo2RdyIbGoDkSyI2VLItsagWRLIjZUsqGxqA5FzIjZEsi2xqA5VzIj5FzKjsagGRcyI+Vcyo7GoxwppwajBqWRdB0DWtRGtSDU9oRTFYsiWREATsqZMAINXcqLkXcqwAWVdCeWrkIWahzU9NATwEbAxwXQEgE4NWbAcDU4NTg1EDUjYKGBqeGpwanhiRsNDA1PDE8NTg1I5BoHlVftCqLwTwt67lZvpgi6pdu0HAeEG/Cem5cfyt3D9TpwaqXIzAbWy6mQABltMydN+mvkmbU2lnbLTDeG+eHLcslisbUoyXy20AagmYE/wBKsMPUc4Bhb4S0G4vrLTfWIJXmvJkcNH0d6xRUtifQ7UFtPKSA5vSAZjXfwVpsjtC6rVALQA5vwmxEcuMblk8TsxoLjmk2MGBpvEG3EcLJuzMaPzDWuMNE2zXIm3C9oWx5HFpbDTxJp0j0tmMaCGuADjMdLn5Ao1HEMeSANNY/hYvaW22iqwNJIIILgRaRFjuKNgMa6m8ODrj4gHHJERxg7tV2rNb46OV4KXJt24dvNP8Ay7fsqq2dtY1HOAMtFhxBiSHDcY+XNWQceKpy+bIvWPDQ44ZqacLwKeKh5LoeVrkjfo/QE4ZMNI8FKzngnipC2zB4oP2QxSPApGkVN74Jd6EN39DeCH+iBlSyKwDh9hcMcEfJ/Afjr/RX5FzIrDK3guGi1HyA/HfpogZVzKp/5dvNc/Kt5o+RC/jyMOGp2VdanL0LEB5V0BPhOaxEAmJ4C6Gp4asAYGpwaiBqdlRswEsXMiMQm5UtmGhqeGJzWp4atZqGhqeGroaiNalbBQ0NT2sT2tTw1I5GoaGpwanhqdkU3IahkJJ+VcLULNQ2FVbQxYJyEgEmL/VWtWwMRymy857QbSc17nEtkO8N7Roban2tK5fk5NUl9nV8bHs2C7UbNJMFw1ggQYB0E9d3OeCgUdsRTbByZQW+KdYBAk849EzC7QFQ05ILyZLXWL5zbwDAAb7DRWb6bLNaRlgkxvI0IdxsJ5T1XkufJ6iXoqqeMe/wmBIva++YJGkRfkq7FU24Yio68RE6zqAI8zMAK8ZT8cMAc+C46xNpynTUiyzfanEUqhNN1nhwLqjHNIBvIcNXgTBDSDrrEKkUZl72U7UMqYgtZm711w1x8MAy8egEHW5sVrW0yKmWo3K5ziRUJJAuARTEEGxGtjMWK8e7O9oe7xrXPpsYGNNMOp2gl85miYfMER/d0Re2W3H1KmSjVeadSHFjm3p3Ew7+mRoSSNLrtxzqJz5IJy4Z7xsvaVFuYUy0tBJcWkOl0kZjB1Me/RWD9rMa4NJkm5A1Fpuvnrs5titQ0gg73T5SJ18l6Rsj8TWtAFehuu9jgSd0kGM1uadZL/hCeD32el0XSAeKIoOx9q0a9MOoODm8BYt5FuoU5Us5GqYkkkljCXQVxJAI/vClnKbKj4radOn8bwCdGi7j0aLnyQdLspFylwrJedLPyVBhe1rKr8tOnUdxdkdlb/5OAIHqrr8wOSn5cf2i3jyr0w+fklmUX883r0lNdj+DbKT+RiXsrHBlfoyDXIgKr8Hiw4SOnv8AspYevZUkzgcWg4Ke0qOHogcmEokNKcCgB6eHo2CgwK7mQe8TXVwNSlc6GUSRK6ED8wOPJGBS7I2rHgJ7VlK34k4cNc0Nc17SRLxYwdQWyAOsLR7Nxgq0mVBEPaHWvqL+8qWLOsjaXotkwSxpN+yYAiNCzr+0w72pSY3M9gflH9TmtJjpY/ZWW2H2sxRxFNz35qb6rabmnKIzEDwjURINkJZ4ppDL402m/rk9PaE8NTWmy5hq+eSILJhrgZzR8R4RNvIotnPQYBOAXQE4JGw0Mc1chFhRMTjWs1N0NqNq2+AG0qnh10uRx4X0F15ltloqOJIJdwE9IAbff7cFpO0e2gR8UcI5X6rKs22cr5DbtGUhpkkvN80TlF5Xl58inLg9XDj0iMwfZ7vamcZmwCC6eBbraNCTHC3WxZgi1mWwy5gTZ05hb56cuim7I+GmXgljg4OEiGkAfEBcSevxHXVOLw57hLQGhwuRaDw1P8cFBq2rKp1Zn6tdkEFpkZYcSA4BrTJ5knT34rA7fxZbXqkiC55MneDeF6HXwrg+QIDgCCHAm7oEXtqbTuCx21MO1+KdmaMrZaWnSWjLpug7lWL4VgXZRVNrNNOlGVobaowNMudL/EdzgW5dSDI4QVWjaRm5JFrG8dDrEzZWGG7OZqzGPORr3XcL5WlwE35FRu0uBp0cQWUXZmta0EwQQ8Nh4M8HA39LK8VHpAlJt8kx+1JAIZqOEe61mxuz+Ldlb3FR2dpLQQWyGwXBpOvxRb+oLB7JxMPh1wephe//AIZ9ojWayjUOZ9HMGuJkupFhIBO/KWgTwcE0IK6ZKcnFWi47A9kjhW944vaajb0nZfCbG8Tfz9NBsYTGlPCvVcHFJuTtnIShdVLiceKOLmsctOowNpvPwhwJJa4/pJmb8OS1mjGy5cYudFn9o9rqVNxYw53t1ALQAOJJ081Z7RomoyA8BhBzCA7OCNJNgD0VANlYE0hRrvpZi0VIe8MPjmC0SNI9lObfSdF8UI1bVmU2529e/wAIqaHSn8O43eR4uFh5rR9gNp99QeXAZm1ItM5S1puSSTfNqVV1ewFIsNSg6WRIeH5y+/igABrQLjV2h8r3YHZw4Q1Wh2Zj8pFriMwjnYi64fkY5KDkd2LJFvVcGh7xV2JxoY5gMQ85REfGbjoIDvMBOxGOLaZc0BxA0mPeCsntrazqrCMoaWkOaQ4mHNMiLD7K82PLOyMGa0tH3N+SaareXnC83qY/G1Gtc1kte7KwtE5jfwjxa2NuSqMWzGBxztqA8C0D6K/4shfNH7J2yMeWuLToT6RefmtNSr2WC2fVdnbpB3yd46dFY4fbxpuAcJYRrMkXJkcbEWXr4fkU6Z52XDatGzFVPbXVRRxwcJBkbii0sTd3X6BdvlOPxFsKy73yq2YqY80YV0fLZnjomuq2WOxHaGsa1MmMr3DLYQWzqDqrPae1v9twZeZbPA6T6rHYGg51ZgJytBEOMeETOVvU2vxXJlzW6R0Y8Dq2n/32b5+HdWqM7oyXEDWIJ9wLStxhOzFKmzxFz+OYmCY4Dcsz+HOzA6rUrTIZ4W7/ABO1vxDf/Zb2s6AbTY248kid8/Y2qRhe0/4fYStOWn3bry5jovH9B8KF2ew3cU+5J+Ew3m2GxJkibgRyHU221toXiT0uIEbuELNYna7Tki74EjRjTpLibu3wywm5kJoyUORnB5OCsotBxmKq0nwKdg6xDXVHQ43I3gieay2ExH5fFte8ZmsfmycHjQ8DG7+FrK/Zeq1rhTf3jqz+8LiwZXEuPhJBMAAkyTqdFi9s7JrteWvygAudnL25cslsl2pE5t3Ree89zfJ2rF+qVej1rbW181OnTomHYkhrX7mtd8TuoG7rwV7gsO2nTaxlmsaGjoBHqvIex1cVcS3M9zm0WtexwOXNDiC2X6A301BPFeq0ca1w1ExMSLdYXpY/kKd2ebk+O41RYh66+pAJ9Oug91S/m/Hm8o5f5gqecQCW35/OPqtHPGd0CXx3GrJtOALknXgqTbGyy4lzfT0Vp3q4aqeSjJUxEmnZ55tfZpMgiY3bwCCNfZVVIloyufGkOsbCbRF+AO6V6FtnCBzSQBMXHG+vyWV2jspuVriQ22pIAGlydwK8rJBY3SO2DcimZjyB8IIGWIkeKbSRuEeyltq031RUe1lNokkuJa1wjxZM0S6YMSddyzO2Nu0WWa7vXjMIaQWtIsC57bQBuFzp0ymNqOrVGuqSZgGTx3AbhuWiopcjtM9F2ptZoc9zACwCw3FxjWdNRdYzaGImr3rrB5OYRGUm30CvaBDmxEgyIgX8NOJHkbqvxWBDmABs6zBAJvE8x9lRWSmX8fHBAwWJa+u0NdMT8M2kETyifZQe0uyzLnPmZzF4AMgm5iRNzopWA2YKeJEGIdeBq3WCN+nBSdvYrvH92NGsLnHroPWF0KSu0Qap0ZbCBrCDJBnUtkeY6H3XoH4a4yNp4fK6Q9zhyg03ggcdx8lkPywuFO7O4o4fF0ajSABVYSXCQPEPE4cgTdWjPknNWj6ha9EDlDbWQ348NcA6wIs65vvBAEzF/Xgu1tHJqyxzhAxmHZUYWVGhzXCCDv8A26quZtAB754xHCLKR+aBuDb/ACpwyQn0NPDKHJk8V2cxODzOwVUvpm7qD4Jj+2RBPOxjigbX7I0Ma9tR7ntORrSBlE5RAJJFjEDTcthVxIgyY1WewHwEj9TnkdM7ojlEeijn/Vqjow/snsWuzu7oYZtEDK2nTLQeIAJk8zqecqNjO2GHEtzHOG5iBuIOXKZ0M3vuuq7GVzcOtY9Ljj9/RZDZ2zKuKLywAZT43vN5iZtc28lDJlk4ONF8eGKlZc19ry02N50d0FxEGICh1i5zS0OIJEAybEj91Ea0sc5lSzmGCN0g69Iv6Jzqi86KSPRbpHMEKn5erhhLi2o2oyLEGS1w5cfVQ3djsQb936uZ+6nYXFu7+m4AudIa4DUg2v8Ayt6ymI/kq080qRzRxxTZ4RgNsNDwXDwgGwJ1Hn1UqpXD2yMwsI1MQANd+gWfbVj0Upm2C1oaBoDzndYbiqxuyT6NFsnHvZuc4EgRB37xb7lSsV2lcKuVkGTeZF98Hks/RquayA1+ckX1mZ0iYN/mpnZ4j81Tzj9WXKQHEEtcAYiJnfxV4ykScUXVfbrmtJZBgm0E+GdbablOG035RmsSLt0N280THOwuDacoDnutlLsx5S0aDff3WapbUzgueYiSTO7WPLRFuS9mUU30TdsbZJeKbabWtLQ6SbxxEaXNr81Aw57ypAcIcAZ0yn9XXSYHFVWHrmqaj3E+ItaOQkK3wtKGtaDIYWkzrPikdII8wkTtnTPHriTPe+zOFbRwtNthIzHdd149IXNobXbk1DQZvvHlv8k3FYjMGjfd0chaeao9pODTMSQ033AcY3cF1JnnlBj9td+4hvwB0ZojW1hPHeu1MM0sHwgNNrA8L3381CrhrK7e7ktALnTEZnTAAiAIkxusrXZ9N9Z4Y39VugMSTwsuHPOTeqO/HCKVmW2xtupRqkUS6c2SZGQtG97QOJmfRZXbtI1S6s97alQhze7aCGsDfC0jNuIBcPVbj8R9jdzVaS4HPTlxAiHNcZ/6luq87wrZxlNrj4S9ovoQSGkO4tiRB3SpqNPkzdo9T/DvYTm7O7w02h9UeCW3IBPjl2+PlzVi1jQ+2W2pAAPSR92R9mV6xNSm5oaxjQGWAgXFiPMqTsvJVZnD+7Y1/dCWi4DQ4OJka5jHIJVCTfAdkuyK4taAQRc7xok7a7GkBrgTmBP7eip8Zt4EuAJ8LizrBieSCzCPeM7/AA8Gm5jW/DckhKWwre3o1lPaTnNlrJ4xJjTWBxVdj9vuYC50NaACTffcAcTr6FSOz20zTeQAL6yY32PP+V5n+JXaB9XEOAccjeGhdAk+kBdvll9kdF9Ezaf4sMotIYH1KmYwSQ1gblFt5d4pOg014ed7b7X4nGPmq9xE2YJDBwAaLeZuo9ShmIAbJdpvJM5R7radhuwuYitWAyshzWm+d1iJHD9o4rXGKt9m1k+DPvwPdHI+ztOhB39VExmJ7siQd1/2Xonbfs93tM1W3LAM+4xucOY0PIcl55XpeHK6448FJNN8jvg0WxtotqggAiZ4mQW6iNLx6FGd4QRIcCddL6RO5eeGtBym7RIA85lXNDsniCxrxTcQ4ZgJbpzaSCFp/H5ux45bVUXLcRlxIc4AMyOEizcwFhOgKgfmszn1BxMj+2Muh6m3RHwmxqjB/uMNMmYJGW3Lif3U7ZXZStVquymmGxEufAd4QMogHxHnF96KVKhJd2UL3XiZPL91L7N7JqYrFU6AsXOuT/SPE4+TQfZXPaL8O62Ew4r5w7xNa5oBBaHTF5veB5q47G9idpODcRQZ3Y1a97g3MOTbktPMQVSP7f8AknJa9nsdPDvjQdJ3blV7Te4OaDYgyP3Rtg43EFrm4mkaT2RcXp1JnxU3eVwdJQcftFrnkDW45W58ZVJ3r+xWMI1aIrXmTq65kgE69FKGJIFhwn0TMNW18vcIoHEa9FwuTsskqK7a+0nii6N4g23EwdOUpbKrZaLGPIkWbF8wJzDKBr8ZFuCk4nClzS2Nfv6JbMwzW4jg5rPDwHiN/Qoxm3wwSglyGxeEdl8VN0HdE/KSqjCY9mHLrOJbYDePiguBIkCY48lrXkS2+sm/1Ky/aagxznkBuYNibAyBunUp59CwdMxXevNQ5ySdZN5vuJ+SkteiVqBcxxEAtvuVPXxD2tkR5j+VOUH2Uc0nRvdhV2uZMDMPCTFyBESd9vkrkPCyPZSo4UyXwC4iInSB+60QqqLGPnVtRSsJhhUOWYvE8Du8pVcx6n4KmTfnGu+J9LLukqOWiyr7SdRDWQCcgzTxsB7A+qfh68sm0kg2HAWjoSoWNw5c4mBxJBUjC0jk3b4WUq4A1ZaYHDsMhxvlLhbRzbgnlujfMKwwmJou8NWixwf8QJcLzYtLSC2NypKWDG8mVIriGQ0c7bo3zxWsKREc9rSQwQ0OJAmbZjFzraFPw1YmGj9VzEW3qkY0yr3YOHmp/wAfqFOL5OvI1KFHs+wMW6oaL5uaIBm8GNfPXzUHtBUyU3OmAJB0Pl8oVpsHD5CWi+VjW25ANMemqzXbzGCnSLeLoHODb3hd3SPL7ZWbPYatNriNWuieWiu+zdN7azXNFgRmg/pMi4m/8KFsOme4Yf7QPopxw+8GHRb53EXXmuVStno1caIH4i1mmnrfO03H9jgQSfL0XlTXgYqmQJh7DxnxDcvT+1dL/wCPeCczbnUm68+wOHzYxjrENeCZuIb4rgc/mjvsJrqertxb24fxjKyHNBGYmMpuJ3TO/cgu2qDhjuLW0sx3k02lgLRu8OXzCr3bXBZkAkCTBBvm1yknnvCqTVMy6CAT/tkznLt5APS1tPUxk0ZpMCcWwB0b3kgHyK17qRDQXSAcs8ZLZj5rM4fG0w8B7KQj+zxDgrX/AFtzm+FzJ6Gxj4gbiUiSTsCVErudSwyBaYjXksn2g2E7vHNc1tjlkfC0SXE9TA995WkNWoS4MbmYdHRE218NhqpzKctvTeSBEETN7iYT7qgaOzyIbHDHhzf/ACHLxCP3Xp1LEtZT8O/xbjE3uB1Up/Zmg8SaRabxBII9fDCl4LYGHpDRv/Iz/Ck8iKxgUHfPHibpO+InobHX3Xmu3aYFSpAAAeYAHMkAAbuS92ApN+EN/wCIEnlosN2L7Md/XfisQ3Sq4sad78xJLh/abdRyVMTeR0Jl/VGI2F+G+Ke1tZ1F93AtaQBb+sh0GOAXrjdlNrMjuX0SwQC4g5uZ3kzx9VonBcYYXc4KXZyKbRm29nHFoDsvxj/8z/hMw3Zx7KmbwhsO0JBEm2g4LTOdyUWrVP8AS7/r+6Twx/o/llXorTsXPDazhUph7XFvENcDBmx0WrxPaWhRpZnv7tjAJJbZo0vGgVNlEcOSiV2/f8K0UoqkiTd9gsT+IOGquAoVWViSBLHAEE8WOufQpzsJD5bpc7rTMi6x+zuw9LDbQ/MsDe7LHEM/+qoY8TOLSM1t08NNU/ajQNfRcvyMjbo6sK4JVO26LRreNyf30fZVS/a43IZ2rxXNyWLo4tVxx+TFNdeIgxzn+FF/Ok7rJj3tJk6hZcMDVo1D9pZYfJAG8EaH7Cr9o0qdaHZiIBsCHE75KqKe0hBYTYiwVZX2l3e8iD9jmrXZGqDVqgabGcxgACSSRuGqo8RR1Gv3opDMzjqWt/7Edf0j3RqtERAQsarD7G2kGnI43OnNXgxiyj6ImdDxU1mOIFypySHUn7PKhgDFiFY4PBkawfJSKOGsptOgmc2xKBMoBGZS5I7aPVSKeEJ0BPkUNg6gqdNOrMGUg7wQptPZrjeFLpbIdvgLbjKDMzhtmkibfutL2O2fmxLGG2ZwEnkZPyU1uyABd0Hp/KvezuCZScarr5QQCY1IMn0n1TY5JugTTUTYUw2nTAnfmMm5vNwvJu2G0vzGIN5Yx5I5mbeStNvdrS7NTY4nMZLmm0cD7rLVHrslJPg5Ixa5ZqtlYlzabRlJho3/AMK2p4p5HwffogYMeBt48IPLQKXhT5bt5BPVeTOfL4PSjHgp+1GIf3QbAu7QboE8VTdldlNqvqd4CMuUcDJJJ9gFsatJpIc4QRvB03Kvx+xu8qZxVLbRb9Q5weqVZK4C4Bm7Ew7bmPNxH1RfyWFaQS1lucnyE3QmbNotgETa5P8AmyO99GkAW5Bv3E+SDnYVENh+41bSHM93PvCO3EQPBSI8mtCr8Tt9v6ZPtCE7addw8LIHT90OTUXBrvI3D3QnVv6qh6CAqjPWdq8DlMH2T6eBv43E9J+aPCBTZPOIYTBcXeZRGYumHFoLcw1bbMJE9VXYzFUsMw1HuDQB+ogX3C68x2ZgsTtHFVHYSqBVYe9LnOLRlBDRBg6uLjHA+SrjxvL0TyS07PYqeJkgNEz9yrEAMECw18yZJ9SomxaPdsh7gaoAFQtBy5gBIbN4neubUxMgx7fyuvHj8a/pzznu/wCEsYsLtSuALFYTH7Uew7z99VV4vts+mww1zjuAgDzJNgqb0Lqeh4najWNLnuAAEkk2hedbe/FNxcW4VggWzvm/MAaLLYvaOKxc985rWkyGg2jne6Jg9iAfHUHt/KzyP0ZQQV3bnGG5eB5Ap9H8QsQ0+J7T/wCQj6/RG/L4VvxEE8ynDD4fdTHk0/QJLfthpfRe4DtRVqRNMGf1McPk6J9VMxEi+UgH26wspQY9p8DYZwMD0Vrh8eCD4iDw3zH36IpqXDYKceUWQeniooNSoxrC7NERM6X5oP52fJTlFopGSfJavxii1MTFyVW19pbmiTw/c7kFlOTNQ5jw/SP3S6/Y230FrY57z/tgx/VB9uKM1gHN29x16ckw4lNOKWsBMpOcEQ1FXMx19E5uIJUumU7RIrmUwPKQBKG9xlMmLR2jsRg3l3T7KkMwDW6ga75/cI+Fw7m248Cfk0I4w1j8InlPuoWWpA6NBo0F+Q/ypTWmbDX70QWHiZPp5cU52IY0eIX5yT9Vgkhz469NV2i6bnwkb9/ooTce0/tAhE/1CAbT0Ro1kqvimU/E7hqdSeACyWP7Uve7umGATHLpA1Vht3EhzRmIAnmSTygSqXCZGnMxjjeQTSBg8nHRUhxySm/RcYTZIygue4OOoyj3UTbWGNNstdJJAaIBP9xP8KU3GvdAyGeLnNYPnMJlWmQ6SKczvc53/q1HeX2BxX0d2PtuuQxr3Na1kSf1OA3fRXz+0AAhrHE8xbyVVQxoabObfc1pHzP0Tqu0J/SDHGfkFNq30UTaXZM/12qT4WeoJRHvrRmdVyzubP0VWdqOF58gLdIXam2XbzHCBHyS19IN/wBLRmAkS97jOhPyvdGp06VOxgnjr7LPnHzv91z8wtq2bZI0ztoUhpfoP4TTttg0J9CsucRffHG0Tw4o9Gg52mv06raL2bdma7cdpKhxBAJyBgaBMAE+K44myo8N2gxtQZKdSu5gtla98DqQpXaPs7iDVkMe8OJJLQS1pmN3KLq72VhKjKYYKeUN3Gx6mTqV2bwhjTSTOapub5Mli8JiCZdSeTxdLj6krc/gkyp+arSC2aI1ETFRtlHq0KjpgAAayR9Fadjqr6WKpvaCGic5ykgsi4kcbRzhKvl+qKPC67PWKmAaBLhJi5iL8vb3WLxeIpU68Nc4vd8TQ8y0RvJuL9LSg9q+1deqC2m3I3S7r85MQPQ+SyOwcS+lVe6oC4uADMrSWMv4i7e5xt4r6HineaL6ZFY5Ls3A2phdQ7M7ePE4nkBqqbFBtSqXFgpUxcl0ZnW4aNFioGO2m4OIpAucdXP8LB0a27h1MdVnNo4KvUu6o587gQ1o+sdAt5E+6Dow+0NotrV8lEDuxq7iG3tynf0Vc6tRLviYY3CL9Tv8pUPEbKqZC0OIG+AYd1i5CZhOypN3Ee6DeOrcg6yvhA9pl4fLcuSbBoAjrx6q62ftVxZ45BAmbXA9lGPZ0C8mOv8ACKzYg5Qg8kWqDo0Pd2imzBJ4mQB149AnYcgSS4uebl83ngALNHJNOxiNwGl7FSKezv7vQKcpJdB1sHjw6pTLO8LQRewM8is9gtl1WVLPyN3vabEcgNehWmdgbwJJ9F3/AEpu8n587wqxzNIm8dsk0awiBwHn5J/eqO3D5dDHkf3T2wZG8GD9lRuyqVBjX5aroKCYG9MbXExMxdK2MiUZ4Igcd6Ca8/YTPzB0g/NLyElOqFNBnUmeRj5KO2pf+VIbhyRuR0YNkWB2qwixgdDPuhO2jpDvXf5JJIUGwtHFvcYB16D6WXMRDbFwJ9UkkUY5RxbRwPt7BMr4/c0fMrqSIG+CK7GOIu7ygKO6tJ3nqkkixbsQrX6c9OoSPJdSWN2CLoN/v6FFbVG5JJYw41OnvKVOvwXElmZEpmDcRIgdYHsns2af1HThKSSm27HotsPgWRdoPmitIEtDY4mfqUkknsodqOGWJIMfJRu8aAc1+m/pJ1SSRXIGxnfUzfKBHEXQ3bZvb6LiSbVC7MHUxhduHQ3UB5jffhELqSMUBsREi8btfrzQajQDaOtgPmkkjQBlSmJ1P08lzPBvv5JJJUjNiqvabGL2vzXDQyiQRPUn0SSVEK2dp1JEzm8voutwYeZG7gTrzAskksZCqUiDBd5AfVDc+NL9TFvJJJZKzPhnG1pvGhXS4Ezv4/RcSSt0HsKHCCorax3j3SSSxe3YXwc/MRe3QJr8SCZOseySSoIAOLH2foiN2odxK6kna4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4700153"/>
            <a:ext cx="3569566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Genocide in Darfur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In 2010, a cease fire was signed</a:t>
            </a:r>
          </a:p>
          <a:p>
            <a:r>
              <a:rPr lang="en-US" dirty="0" smtClean="0"/>
              <a:t>The situation in Darfur continues</a:t>
            </a:r>
          </a:p>
          <a:p>
            <a:r>
              <a:rPr lang="en-US" dirty="0" smtClean="0"/>
              <a:t>Many </a:t>
            </a:r>
            <a:r>
              <a:rPr lang="en-US" dirty="0"/>
              <a:t>c</a:t>
            </a:r>
            <a:r>
              <a:rPr lang="en-US" dirty="0" smtClean="0"/>
              <a:t>riticize the US for not intervening</a:t>
            </a:r>
          </a:p>
          <a:p>
            <a:r>
              <a:rPr lang="en-US" dirty="0" smtClean="0"/>
              <a:t>Normally the </a:t>
            </a:r>
            <a:r>
              <a:rPr lang="en-US" b="1" dirty="0" smtClean="0"/>
              <a:t>United Nations </a:t>
            </a:r>
            <a:r>
              <a:rPr lang="en-US" dirty="0" smtClean="0"/>
              <a:t>steps in</a:t>
            </a:r>
          </a:p>
          <a:p>
            <a:pPr lvl="1"/>
            <a:r>
              <a:rPr lang="en-US" dirty="0" smtClean="0"/>
              <a:t>International government that keeps the peace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static.spplus.com/pictures/United-Nation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482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REhQUExQUFhUWFhkWGBUXFRgbGxobGRccGBcaGhocICgjGhwlGx0XITEtJSorLi4uGB8zODMsNygtLisBCgoKDg0OGxAQGzAkICQ0MjgsNy80LDIsMDQyMC0sNC0sNC00LCwsLCw0LDQsNCwsLDAsLywsNC80LCwsLCwsLP/AABEIAJkBSgMBEQACEQEDEQH/xAAcAAEAAgMBAQEAAAAAAAAAAAAABAYDBQcCAQj/xAA+EAACAQIEBAQEAwYFBAMBAAABAhEAAwQSITEFQVFhBhMigQcycZFCobEUI1LB0fBicoKS4RckM9JTssIW/8QAGgEBAAIDAQAAAAAAAAAAAAAAAAIFAQMEBv/EADURAAIBAgQDBgUEAgIDAAAAAAABAgMRBCExQQUSURNhcYGR8CKhscHRBjLh8RQjFqIVQoL/2gAMAwEAAhEDEQA/AO40AoBQCgFAKAUAoBQHi48dJOwJiT0oDX3+JMoUeWS7E+lAzAe5C7aTtQGDEYvELBbIinYC27t7hSQPvQEK/wCJGT0hSSNy4y/ZRsPqaAx//wBU8f8AjWesn9KAwN4lvE/gHbKf60BK4Pxe/duBfQRqTKxA9vagLMkxrE9qA9UBFu49FYIScx2GVtY6aRHfagJCNIkUB6oBQCgFAR8bduKAbdsXDOoLhYEbgkGTtppvvU6cYt/E7eVzDIeJ47aspnxE4ddATdKQCTABZWZZO8TtW6GFnUly0vifdf7pMc1tSVh+JWbhAS7acsAyhXUyDqCIOorVKjUh+6LVu4XRKrWZFAKAUAoBQCgFAKAUAoBQCgFAKAUB4vXQilmMKoJJ6AampRi5NRWrMNpK7KvjfH2FTRPMu91WB93I/IGrSnwbES/daPj/ABc4Z8RpR0u/ffYiWviNan1Wbo6ZSrH7EitsuB1Npr5/yQXE4bxfyN/h/EdhgCSyH+FlM+8SKp6kOSTjdPw0LCMuZXtY8nxLZmPX9cun9agSMGJxwvBmS8wiIQQkd2JIzexFAYcNxLEAhWNsawZdA4EiSQW6TyoCbxPiioy+sxMFQV2I+fYkgDUdT1FAYcVmuXPLttbfKs+tSxBJ1zHKQOw070BjGNbBsFuW0KsJz21Cye40EjX7igLErAiQQQdiKArPi9U9BkeZsV55d5P0P6mgK3QGxwvBrrFZtuFOpOgMf6iNaAt3DcCtpYCqpO8Tr03JP5mKAmUAoDDisQtsZnMDaf7/AL0oDU3PEtsbKxHIiNfoASayld2Br+HfEfh17L/3AtlhMXla3EGCCzDLI+tWVXg+Mp3+C/hn8ln8iCqRZtfEPECuHv8Ak3rFu6toMHuuAiB5Cu28Lo0aQSv1rmw1JOrHtItxb2Wbtsve5mTyyK1w/wARcKw1lHfGJecDOWuXmv3M8QxUScpkbKAOm9WFTB46tUajTcV3LlVvlfzuRUopakHiXxQRMRaazcw13CXP3Zgut5LhnKzofV5UxJCnnzgHdS4JKVKSmpRqLPbla6J6X8X8rtYdTPLQofxA+IPEWv38MxXDov7trKZX7z5pEknTVcukaTNXfDOE4NUo1l8T1Td18tPW5rnUlexzomd6vzUTuDcVfC3PNti2bgHpZ0V8hBBDqGkBhGhIMVpr4eNePJO9t7O1+52zsZTsW7D/ABe4mpWblt4EENaX1dzljX6QO1VUv09gneya8397k+1kbHgfxnxdu5OJVL1s7hVCMO6kaH6Ea9RvWjEfpvDyh/qbi/VeZlVnuTfEXxjTEWWtrgrbHOCvnkXEgGQxSB6ttJ0ncxrpwv6dlSqKTqvTPlyfr092Myq3Wg4F8aTb0vYO0ARqcP6NRMelpkRA36/SmJ/TfNnTqP8A+s/mvwFW6oseD+NmCZlD2r9sHdiFYA8tAZI+g9qr6n6axMU3GSfqTVZG1T4s8MOaLz6AkTacZoEwCRAPLWNa5nwHGq3w/Ne/Qz2sTJgfipwy6QP2goT/APJbcD3aCo9zUanAsbBX5L+DX9hVYlrwPEbN8TZu27o623Vh91JqsqUalN2nFrxViaaehKrWZFAKAUAoBQCgIfFuILh7T3W1yjRZgsfwqO5OlbsPRdaooLf5d/ka6tRU4OTOa4/iuI4gWNizdH8eS7dcREZYkIoPMAaxPWvTUsPRwaSqzXddRXnu/O+RTTrVMRfki++zb/C8rEK94UxiKGNhiIn0lWI+qgzNbo8Rw0nZTXzNTwlZK/L9CVw/hotamGfryH+X+v6VScQ4jUqt04pxj83/AB3FnhMHGHxPN/JE6qg7xQCgJfD+HvfYheXzMdhPXqaAs2D8OW0GpLNESQsDuFIP5zQHnFcTt4Yi0c7HdmXKCNdAYjX+VAerfDQ10O1wsrfvFRjyIggqRqII10jbvQG3s2lQBVAAGwFAVrjXBrty+WUAq8ayPTAAM/adKA3eC4XatAQikj8RALT1nlQE2gIScPh85u3W1kKW9P2ETQEygI3EsZ5NtniYjSY3MDWgKhj8e19lznIpMc/SsjXv/OKAk8Z4ebZtoigLBhyygsx3kkjaBUlGUtEDjSeNLvD7uKsYbJcw7XGyJdXMttgTLWgDlAzTHIgCRXvo8NjiqVOpXup2V7PXue/4e5y8/K2kVPifE72Jc3L9x7jn8TEmJMwP4RrsNBVrRoU6MeWnFJdxrbb1IlbQe7VwqwZSVZSCGBggjUEEbEGsSipKz0B8uXCxLMSWJJJJkknUknmaJJKyB5rIFAKAUAoBQGbC4V7rBbaM7HZUUsfsNajOcYLmk7LvBt+D+EcVib1qyLTWzdLBHuo6J6VLH1ZTyHKa5K/EKFGnKpzJ8uqTTfTqSUG3Y2nH/hzi8IbCEC7evtcVbVr1GLceodVIMyQI51zYbjFCvzy0jG2b79vH6mXTaOh/DXwRft27lvG4PDKhlczE+ewYS0OjEBYIGkajtNUXFuJUpzU8PUk3/wBfR2z9TbCD3R1LB4YWkVFLEKIGZmYwOrMST7mvNTm5ycnv5fQ3IzVECgFAKAUAoDBewwc+otl/hmB7xqfoTHapxny6LP376kXG+p7s2VQQoAHQbe3SsSk5O7MpJZIyVEyUXxAAL7jSdJPU5RHfaBqSdPatk6jkkun9kYxs2+prq1khQCgJOBx72SShidwRIMdaAsx49FhbhUZmJAUN05npt+YoCqYi8XZmMSxJMd6AmcFxpt3QxDN6SuUakjkBr9KAvSmR07UB9oBQCgFAUnxr4guYex+1eq2ti8pVIuRflXUo+UDIhkFWJK5gsg6A2nDMPHEVOxtnJPPL4dHdX1fVa2vmQm7K5ZLfGbL2EvSTbuLmWVIJUiZykTEexkdRVfVpSpTcJarUknfM0a8QtFluuHZ0URAUA6wCRPvp1HStZk558ZMTexCeYrRhwbYNkgEhhni5miR82WAeY9vVfpytR5+zt8ebv3ZZfc0Vk9TklewNAoBQCgFAKAUBlw+He4wRFZ2OyqCSYEmANTpUZzjCPNNpLv0B8vWWRirqVYbqwII+oNZjJSV4u6BjrIJ2I4cULAOjMsllXNIA1JGZQGHPQnTXaTWmFZSs7NJ+H2f18NTNi3/CrxhheGNfe/bus9xQqtbCmAJJWCREmPsPrVVxnh1fGKCptJLW9/50J05qOp3nw94isY62tywxKsswVIIIMMp/xKdwJ3U7MCfE4rCVcNNwqLNe/R+80zojJPQrHxQ8KYjFeTisFcZcTh5yqHKyp3yHYPy5AjQ7CrLhGPo0eajXV4S1y+vd9GRqRbzRZ/CeNe/gsNdu/wDke0hfSPXENI0gzMjkarcbTjTxE4Q0TdvDYlF3Rtq5iQoBQCgFAKAUAoBQHi/eVFZ3YKqgszMQAABJJJ2AFZjFyajFXbB+ffFPxQe7d/7a2iorXIZ8zF1L+gwYyiNY1gsa9nhf03RUL1223bTK3XxzOeVZ7Gl/6hYrpZ/2H/2rq/47guj9SPayH/ULFdLP+w/+1P8AjuC6P1HayJfCfiFd81P2hV8qfX5duXj/AAy4EzpqY12O1aMR+nMO6b7K6ltd5eeTMqs75nVrFu3eUhA1q7aAN63ddTkzyUUssoHMfLIIkSBXksRhnRtK94vR9beOdu/TvN6lc1OP4hasNlvXEttE5XYK0cjlOsVijgsRXXNTg2u5ZByS1Nt4Wum9lueQ6285Aa5b9dxRBDIjahCTuBMA6jamKw3+PJQck3bO2dn08RF3LficBmUC2Ra1BOVFk84PvXMSJqAgAEyY1PXvQHqgFAKAUBo/GfmLhL12y9tLlq29wM9sOBlQsYBOh031+h2rswHI68YTTak0snbV+/yiMtDg/hHxLisRjwLuIY+cfXKqQ2VdFURFuQMvpFeu4rw/DU8G5Rpq8Vlrlffq7a5miEm5anWf2dgpaHyq2UyDoY10EEDuR/MV4U6TS+IODrjLXlFnC5gT5cAmNg0rqJ123A6V24DGvB1O0jFN2328CMo8ysUjEfCrFFb921rbtkeWpDG5cGhMKoJlZI21KmBXraH6hoTUFPKT16J+fX5dTQ6TzNH428JPwy5btsxfPbDl/LZUzEmUUt80CCTp80QIqw4fxCOMjKSVrO1rpvxfT3mQnHlJHhLwNcx1m7iGupYw9oHNdfWWABICjWACJPfSTMQx3FIYapGkouU5bL377jMYXVysYm1kdlzK2ViuZTKtBiVPMHcVYwlzRTta/XUgYqkBQG1wbphijXLa3XlW8ttUCEE6kH5iMpGhAB1nYctWM68XGEnFZq61v+F6/UysjqfBuNYbFracG0LuoFtihuIYIYLPqiJ1G4PLUDwuMwOMwrnD4nDqr8rXft6nTGUZG0v4ZLnzoj6R6lVtOmo2qup16tP9kmvBtE2kzXXOBYO2rFrFhV3ZmVdOUy3y+2ld1PiWPqTiozk3suvpr9SLhFLQ5Z4hawt7Nhrt24ZkuyhfUIIKEQY/0rEaTXusF28qVq8FHuTv6/2zmla+RGt30uEBrQLEgA22yEk6aggqOWwFbnCUFdSy78/5+pg6d8GsA1x8dbRn8tGttbOYgC4GbISVgyVBVssSpI2Nec49VUY0pySu738Mr/lX0eZtpLU7Vh7uZQTAP4gDMHmJ0mD2ryDtfI6DLWAKAUAoBQCgFAKAUAoDmHx74nctYO1aT5L9wi43+SGVd+Z12/Dy5+j/AE3QhPESnLWKy88r++pprPKxwKvbnOKAUBnwOLazcS6kZrbK6yARKmRIOh1qFSmqkHCWjyCdjc8N8QYtmuWrbqLmMujPcyqHZmYgDOR6AWYnSN+lcdfBYa0Z1FdU1ktlbu3eRJSei3OzeDfhbasFMRjGOIxQZbklmyowggbzcII3Om2mmvk8fxydVOlQXLDTa7/Hl6m+NNLNnRqoDaKAUAoBQCgPLmASBOm1AUFcLcZsgV5MAiCBJGsjYVlOzugWzhfC7GGUoi21ObMSAoJYqBmIAEGBH0FbZ1KtTOTb8bsxkjGuFUqly203CgXMpLo+UQQzGZ2IkmdN61zUlJ8ys/QJpq6I2K4KpvAEAI+vpUjUCT2UbnfnEaVEyQ8ZxG7h5s2xlVPxQCYJmZgCNenvQEDjGObFWGw+Ito6PE5lIPUEdDtBFb8NUrUpqpSvddCMuW1mVz4e8CfBYpwL1psHfkNab1BlyNlOaMuYMcvMEE84q64lxOniKUYzg41Y76WeWXW2/ia6cd4u6ZXfiT4FuDGv+yYe2try1YBHABJkH0sRlbTYaQAdzFWnDONUY0EsRUfNd6r7rbvf2Izpu+SKHY4Nfe41pbTm4gzMmUhgNNwfqI6yOtXs8XQhTVSU1yvR3yNXK72NrZ8IYhUNy5ZuEZMwVSA2h2bQlWjUCNeoiK5P/KYec+zpzV07f1pdd98jPI0rs0OKxBcgwAAAqqNgBsNf71qwhDlREw1MG+w/jHGIRF9jECGVWGnWRv33qtqcHwU1Z015ZfQmqkup44p4rxWIDK9yEbdEAUR001I+pNSw3CsJh2pQhmt3mzDnJmu4Zhlu3UR7i2lZgDcYEhQeZA1/vlvXZWnKEHKMeZrZbkVqdc4L8MsKbl29Zvpi7KOqoqstwrCqXZ8sKzBphdisTM6eQx/G8WqUafK6cnq7W6/tvmvHW50RpxvfU6zwpLISbIQK0SVUCSABrzmABrrXm51JT/c7m6xiw+RcQ6hUzFM5YfNq2ob7g/2KgDZUAoBQCgFAKAUAoBQCgK7478N2uIYR7dzMCk3LbLurhSAY/FoSI7124DHTwdXtIZ9V1X2IyipKxxPivwvvWruRb1pl0OZswOonYAg6HrXqKX6moOF6kGn3Wa9cvoaHRexVOM8CvYVmDoSqkDzArZDIzCGIiY5fWrrCY6jiYKUHm9sr9NDXKLRiwXBsReRrlqxduImjOltmUHoSBvqK21MTRpyUZySb0u0EmzYY/wAG46xaF25hbotlM+bLIC9Xyzk3/FBrRT4jhak+SNRXvb+uvkZcJLY7H8O/hdZwotYnE/vcR6bir+C0YkQPxsDzOkgQNJPk+KccqVnKlSyho+r/AAu7+jfCmlmzpdeeNooBQCgFAKA+TQEHjfERhrFy7E5RosxLEwo+8Vvw1B1qqp9TVWqdnByOX4nxHiibjPedfMn92ugHpgRJm2Bptqdes16mGBw6UVGKdt37z+xSSxNXNuTV9veho7RAYMRMGe/WfrXdK7jY5VZSuy6eHPF64VUw91JRJHmqTpJLfJBJieX2qlxnDHXbrQeb2f59+JZUMYqKVOSyW/8AHvwN3xDxxYW5bRAbqOBmdGIKkmAIIGvPcEVw0uEVZQlKXwtbPfz/AIOqePpqSUc0+htDxvDuuUs+vpgC4G10+ZdZ+hmqqMrO6O1q6sUbj1kYjFXbqyIChGYGDAgEczt7aaGa9BRxkMLh4RlnfW2vn7z8irqYeVatKSytpfT37zInA7F1WNo23MmQwBKzA0nbUAfnPaHE+yrwVeE1dbb/AJuvffnBc9KTpSi/HY2TKQSCII0IPKKoS0PpQfMABpBMdOp9+fWprnklFXfQw2lqVzjOMW4VC6hZ1jmd47QBXquGYOWHg+fV+/UosbiI1ZLl0RWPEfB7mJCGzbDXAWLxlDEHLlJJjNBnczrVtSxNPD3dR2jl4b+htwlRz+Fu7KTetMjFWUqw0KsCCPqDtVtGSkuaLujrPmQxMGJiY0npPWs3V7A80AoDufwR8Yi5bGAuwHthjZPpUMm5WJBZwczaAyJJ2k+M/UPDnCf+TDR665Pr4beJ0Up7HTXwQClbYChmloJG+5kEHePYRpXmDcfcJw63bJZV9RmWJJOpnc0BLoBQCgFAKAUAoBQCgFADQFY43wki0GG9qVPMlJ9Bn/CP59NQKxe4UuLH7O85bpCmDBGoMjuCJ9q34XETw1VVYar+jEldWZ0nC4ZLSKltVRFEKqgAAdABtWqc5Tk5Sd2zJE47hkvYe9Ydiou2ntlhuAylSY7T9KnQqulVjUX/AKtP0MNXVj3wm2EtW0D+YFRUD+n1ZVAn06SYJ0qNWfPNyta7uETagZFAKAUAoBQHi7ABLRA1k8o59qA5t4s47mdfSGHqKKT8oGitETJ9XQ6Vd8Jw06ic1JxWWls+qK7HV4wajZN/QqXlg/L/ALeY+nUfmPzr0V7a+/fvoU9r6GOpGCTdsljIjUDQsARA5gnoJnprWuMklZmyUW3c8WUIdARHqX9dx1FZk04uxGKakrlvyMOR+xrwaTPUXNljrYvWxfWMywl1RGhAENHKRGncVJwkkm1roYUk8lsa21dZSCpII2IqJk3WIxOHugOyNnJ9QUxpzY9TG3U70BGxXhAYm2Cl9YzSGNsk8wR82h/pXdgMZ/izcmm7rrY5cVh+3ile1io+IPDt3CPDepCYS4Bo2kxEkg76V6XCY2niI3WT3XQp6+GnRlZ5rZmqtXSplSQeoNdU4RmuWSujRGTi7xdiZc4ozgC4lq5BBXPbBg8iBsDy0ANcUeHUoScqblG+tm1/PzOtY+tazs/Iw3LWQMGti2CY8vy4UBpZv3Z0O6nXeft0ws7WlzW3vd5Za/g1yq1L88sn72/Jz3FcFum/cS3aMBp01VVaSkudACOsbdauIYiCppyl+b75fgsuaNua+Rr3wrh/LKtnmMsaz2HOt6qRcea+RI6l8IfDd/Dvcx96xcyJby2UyEO7XCBmUH8IWRJ0huxrzXHMbSrRWGpzV283sktn3327jdTi1mzuleMOgUAoBQCgFAKAUAoBQCgFAKAxYmyLiMhmGBBjfWgKpe4FesurW4eCCCNDodJB/lQEjifEbrkWnXydRmObWOZn+HnzmI61KKTeZh3tkWHCX0df3bAgaadqiZMS4HLnKEIzE6iY12JWYnvWXbYwjNbRxEsG3k5YJ6RrpzplYyZVNYB9oBQCgFAQuNXUXD3i5hBbaTMciNO/TvW7DRlKtFR1ujXWko05OWljiLXC2rEkxuST+te4UVHKKseZcm827nwGsgyefzhc38Ws/WJifbvvrUeTvy9+fz+RLm9ffkfcPvJ5Akn2/OTp760npYR1uesE5DKNIDAkHYQZJ12/ntrtUaqXK+pmm3dEYKOlbbmuyLZ4AvhXuq4HlXQEYkxr6ssdtTP1FUXHHDkgnrnbwyv9i04Ypc0mtDacQwPlXGSdtRp+GJHvHtXnC3M/DOEteEqMqzBZunPKBvz/AK0Bc8NYW2oVRAAgf31oD5fwyPGZVJUypIBKnqs7GpxnKN7PXXvIuKeqOH4zAtZutZYetGywNZ6RHUEH3r3FOtGrBVFozzMqbhLkeqOj+CvCn7PF68P3xGizogMgjQwxI+2w6nzfEuI9t/rp/t+v4LjB4Ts/jn+76Gbxz4f/AGm0HtqTeUqFg/MpaCDJjSc0/wCGocMxnYT5Zv4X7/gljcP2sbxXxL3/ACVK9wkALbMqVzKw1aTs06j8QJB+0aVufFJU6snJc17W2stfpsQ/w1KEUna179/tlu8Nm3e8rKEU4ZGRrflqSHOUBlubgehpjUkgk6a82L54XbbanmnfbPK3mvD6dOHlFx5UrcuViy3HgE9AT9qr0ruxvbsReEY3z7Fq7ly+YivlmYkTvzFbcRS7KrKne9nYhSn2kFO1rkytJsFAKAUAoBQCgFAKAUAoBQCgFAYb+GR/mUH6igNfwmz5Ga2waWclW3DCBGoGhAGxigMeM4+quFWCIBZtdNdREbx9qAi4XxSI/eI0/wCGCPzIoDdYDGJdXMhB11HMdJHWIrLi0rvcxdEqsGRQCgFAYsRYDqyGQGBBjQ69KzF2d0Yavkcg8R8MuWr97MAcrAnKDGVvlbXqBrGgNewwNeEqMEntvbbXT3YoMTSkqkn+d9DXYSyGIzTq6JpGmaddRrEV01ZyjFtbJv0NFOKk7Pql6nvEg2jkBGhadAQSGIBIPYD6VilJVYqfW1vRMlNOm+Xx+pkta23zBddVhVB9IYk6DXl7E++JZTVvP5GVnB38iLYOsHQMMs9NQQewkCe01tlpfoao9OpjYRodCNxUlmY0LPwzC+XbAI9R9TfU7D2Ee815HieJ7au0tI5L7l/gqPZ089XqWLAcRQKM9vzHXRZPIbAg7xrGh37VXtrKyOpXLRwzEm6mcqFBJygGfSDANYMkugFAUrxf4ba9irFy2pIchbp2ACEHMT3WR/pXrV3w/HRp4ecJvT9vnt6/VlbisK51YyitdfIuGFxC3UV0IZWAZSOYNU84ShJxkrNFhGSkk1ozLUCRpOI8Jt4g30+VyBDwZEpAI6idx261vpVuSpCdr8v5NdSnzQlHqQPCPh27h3e5dcnRkAJnMMy+uZ0Hp0G/qM7wO7iGNp1oKEF0fhrl8833HLhcPOm25P31+WhZr9wqJCljsAOp01PIdf51WRSbzdjtbsjW+fbw90IXRPMcQs6sXJiFnQl8xLQAdtTqOnknWhzWbsvS3f4bX9FkaeaFOVrpX+/8m2rkN4oBQCgFAKAUAoBQCgFAKAUAoD5NAeb10IpZjAAkk0Bz3F3JuOwBWWLAbESZFAGXryBmCN9YmgMOAuPavu6MUDooJzSCRpBXrl5xprG9WFWvGeDhTuuZN7Z28fd/I5IUpRxEpWya+fv3mW/wrxC5dtsLpDOp+YCJBJyzAAkDsP5nmxDpOp/qVkb6Smo/HqbytBsFAKAUBD4lwy3fWLg6iRvB3HcHvUoTcJKS1RiUVJNPc1FjwThFAGRmgz6rjanvBA+0TVhLiuJk3ml5I5I4GitvmyVxbwzh8RlzIFKtMoFBO/pYwZWTPtWnD46tQuou677/ACNlXDU6tro5jxXDC1fuIbqMAWUEEkgSRrAMNpqJn716jD1HUpKSi1p3el9ujKWrHlqOLkvf36mfCcJRraFs2YjMYbedQNQeUbRzqqxXFatKtOEErLLM7aGBhOnGUr3Z6x/DrQQtquVeR3jYGZMnRd+nSo4LiVepVVNpO79PepLE4OlCDnpb3/BGw3FPKULlJXLIGb1CSTBMRB3GggNzrtxXDI4mXPe0t8sn/O2uxzUca6MeW1180W3hHDXvnQQo0dp26hTzPtXmKiSk1HQuottJsvCIFAAEACAOw2qBI9UAoBQGOxZVFCooVRsAIA57VKU5TfNJ3ZhJJWRkqJk0HEMRcVghYC4DmttoBcXYoZ0DbfXTagN3evqi5mMDv3oCvDjJu37agsqZxAEEnT8QE6E6dt+VAbu6LVxknIzIxZRMkEAqTH0JFTjUlFNReupFxTs3sSLbhgCNjqKgSPVAKAUAoBQCgFAKAUAoBQCgFAKA1XiUTYOh3EkcgDMkcx/xQFOVp3HpH9fbX+nagPFwySe9AeaAz2sW6xlaIBAjlO5HQnad4oDZ4fxLdUAEK0bkzJ9/+KAsvDuJJfBKEyIkEQRO36HagJlAKAUAoBQHM/EvhTy8RmVh5Vxi8MYYEmXUdd9D37SfQUeMRjQtJfEsl0fRlVU4e5Vbp/C9ep6yxygDTbQRyqglJyd3qy0SSVkReJ3Atl9J2GoBA13M9494qw4VByxKztr59xy46VqLyNNwvDftN5LR0LsFzgagDfTY+kHvty0r01efYU3UW23vvKWnHtZqD3OzYLCraRUQelRAnU/Unma8VObnJye56SMVFJLYzmomRQCgFAKAUBB4xgPOt5RowMqehH9aAwWR51k2r5AuR6gGXMIPpYiewNAYuGcBFl84fMYIWV2J579NPc0BN4VYdEhySdIk6j0iQeWhnblFAZMTYZguVoZWBG4BE/KQDrppr9aA0eK4tiLFxvMVCIkAbRIGjb/egNrw/iyXkLCQVjMpBJE7bbigJlq5I10MTH6acqAyUAoBQCgFAKAUAoBQCgFAfGUEEHUHQigKDxHCGxcKHUbjuOR+vL70BHKj8pBP6UB4IigPlAKAvHAeHeRb1+dtW7dB7fzNAbOgFAKAUAoDQeMGHloJ9WaQOwBn9RQFUe+FBLmBESeWoP6/rWylRnVmoQV2QnUjCPNJ5Gnx/EA9seW0awyMBmMxAA1kTMx2r0GBwDw9V9qr9GtF18GVWJxSqwXI7dU9X+T1wrBFXtXlYIVYMVgmCrarqZ1G86ialjeIwgpUZRbutcknda+0Yw+ElLlqRdveh18NXmrFyeLF5biq6EMrAEEbEHY1mcXCTjJWaMRkpK60MlRMigFAKAUAoDFew6P8yq3LUA/rQHy3hlUQoyiZgEgfbp2oB5UR6miZ3OpPfeO1ARcXxm1bfISS0wQoJiev/GtAOL2bJXNdUESqzsdWA36az7UBl/Ygrh7cJpDKB6WA2kDYjke9ASXSaA+rQH2gFAfJoD7QCgFAKAUAoBQCgIuP4fbvCHH0Ybj6GgKRxLDeU5Qmcuk9eY/IigMUaGY0Egc9/wDmgMVAe7VouwUbsQB7mKA6OBQH2gFAKAUAoCmfEG69ryroUNb1Q6kENuvsRPLkKseH4SlieaMm1JaeBx4uvOjaSV0U65xNbltg6MNVHpYdzzHKB96t6HDP8esp05bPVHDUxna03GcfQgWLrW2Bt/i0WQDMxK/WdNIP0mrCtSp1oONXTfbz9/Y5ITlTkpQ12/B0ngHA1cea/wApaQAfmiFlvZQI7V4qU3Ky2WS8L3+56OMUrvrr9DX/ABGx93Paw9p4F1SGQRLZmCoCdwpMjTfWZq64PRp8sq01+3R9MrvzK3iFSd404vX2i48OwgsWrdsbIqrPWBE+5/WqetUdWpKb3ZY04KEFFbEmtRMUAoBQCgFAKAjYrH27Xzuq9uf2GtAU/jPFWvtGyA+kdehPf9KAgeYZzSc0zM6z1mgJ+O4zcvWwjRoZJH4umnKgLTwLEB7CQZygKZ6gCaA2FAYc4fMskFSJ5bgEEdRy9iORqdnG0upG98jNUCR4tAgeoyew09u31qUmr5GFfc9ComT7QCgFAKAUAoBQCgFAUrxCxF+5qd1/+g/qKA1qPJ13119tj1HKgPrpqB1iY6noKAu+B4RatQVWWH4jqent7UBPoBQCgFAKAUBpfGOEN3B3lAJIUMANTKkNp9q7eH1FTxMZN2X5yObFw56MkcywvCzctrJKQzyCpn8MGNO8/Sr3FcShh6jVr5LTzv77yso4OVWCemv2N5w3BhMqKD6jExJJOknrEz7aa70GIxdTETcpOy2W3h5+8i1pUI0Y2ijoPDcELNsICTuZPU/pXIbzVYvwwtzGpii/ygfu8u7LOU5p0G2kcqsKePcMM6CWu/icssKpVlVvpsb+q86hQCgFAKAUAoDxeaFY9AT+VAc4JJ1OpO5NAfKAUAoDd+FMQy3cg+VgZ7QNCP096AuFAfMomYExE846fpWbu1gfawBQCgFAKAUAoBQCgFAKAUBT/FaRenqFP3kf/n86A0ybidp1oCwcD4QxuC5cGi+oEEEMdwRHLn9u9AWmgFAKAUAoBQCgFAVDHcAum4+RRkmV9Q+woDacC4H5JzvBc7R+HlvzMadqk5yaUW8loYUUm31N3UTIoBQCgFAKAUAoBQGHGE5GhSxyn0jnptQFRw/hy8wEhV/zHX7CaA2dvwqkeq45PYAD7GaA0fEuGPY+aIJIHcDn2npQEJVJMAEk7AUBcuAcI8gFnguwj/KOn16/SgNxQHwsBHfQfr+k0B9oBQCgFAKAUAoBQCgFAKAUBWPFmFMi5yIAOvMEkaf5SftQGu4Hw0X2gnQbgGG20I0gidKAueGw621CKIA2oDLQCgFAKAUAoBQCgFAKAUAoBQCgFAKAUAoBQCgFAKAgcZsW2tzdnKpnQnnp70B44bwq1bh1U5tSC0yAe3LTTaaA2VAY8RfVBLGB+ZPQDmfpQEW4ly46EEpbADbDMSQdDMwADzG9ATqAUAoBQCgFAKAUAoBQCgFAQeM2C9pgOUNETOUzA7mgNJ4PYh7i5eQJbproPfU+1AWmgFAKAUAoBQCgFAKAUAoBQCgFAKAUAoBQCgFAKAUAoBQCgPjCQYMd+lARMJw9UOYlnf8AjcyR2H8I+lATKAUAoBQCgFAKAUAoBQCgFAKAUBCfBZTmtZUYn1SJDDWBvpqZ0oCYvegPtAKAUAoBQCgFAKAUAoBQCgFAKAUAoBQCgFAKAUAoBQCgFAKAUAoBQCgFAKAUAoBQCgFAKAUAoBQCgFAKAUAoBQCgFAKAUAoBQCgFAKAUAoBQCgFAKAUAoBQCgFAKAUAoBQCg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44724"/>
            <a:ext cx="4683125" cy="217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9737" y="5403562"/>
            <a:ext cx="149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Big Five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6400800" y="4544724"/>
            <a:ext cx="2057400" cy="9416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upload.wikimedia.org/wikipedia/commons/c/ce/Oil_w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1" y="4861731"/>
            <a:ext cx="2049668" cy="15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Q3V5IhkzjLYdw4e925GcRI5fEr8_C6Rn1kzL_sKoSGtGyB0UcA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50" y="4533900"/>
            <a:ext cx="209791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iobraranews.net/wp-content/uploads/2011/04/Oil-drum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0357"/>
            <a:ext cx="1465842" cy="12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97790" y="5280450"/>
            <a:ext cx="112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No!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7068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Should the US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Write a FORMAL letter to the President of the US</a:t>
            </a:r>
          </a:p>
          <a:p>
            <a:r>
              <a:rPr lang="en-US" b="1" dirty="0" smtClean="0"/>
              <a:t>PERSUADE</a:t>
            </a:r>
            <a:r>
              <a:rPr lang="en-US" dirty="0" smtClean="0"/>
              <a:t> him to intervene in Darfur</a:t>
            </a:r>
          </a:p>
          <a:p>
            <a:pPr lvl="1"/>
            <a:r>
              <a:rPr lang="en-US" b="1" dirty="0" smtClean="0"/>
              <a:t>Give reasons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Explain what is happening</a:t>
            </a:r>
          </a:p>
          <a:p>
            <a:pPr lvl="2"/>
            <a:r>
              <a:rPr lang="en-US" dirty="0" smtClean="0"/>
              <a:t>Discuss other genocides that have happened in the world</a:t>
            </a:r>
          </a:p>
          <a:p>
            <a:pPr marL="0" indent="0" algn="ctr">
              <a:buNone/>
            </a:pPr>
            <a:r>
              <a:rPr lang="en-US" sz="4400" b="1" dirty="0"/>
              <a:t>o</a:t>
            </a:r>
            <a:r>
              <a:rPr lang="en-US" sz="4400" b="1" dirty="0" smtClean="0"/>
              <a:t>r</a:t>
            </a:r>
          </a:p>
          <a:p>
            <a:r>
              <a:rPr lang="en-US" b="1" dirty="0" smtClean="0"/>
              <a:t>PERSUADE</a:t>
            </a:r>
            <a:r>
              <a:rPr lang="en-US" dirty="0" smtClean="0"/>
              <a:t> him to say out of Darfur</a:t>
            </a:r>
          </a:p>
          <a:p>
            <a:pPr lvl="1"/>
            <a:r>
              <a:rPr lang="en-US" b="1" dirty="0" smtClean="0"/>
              <a:t>Give Reasons:</a:t>
            </a:r>
          </a:p>
          <a:p>
            <a:pPr lvl="2"/>
            <a:r>
              <a:rPr lang="en-US" dirty="0"/>
              <a:t>Explain what is happening</a:t>
            </a:r>
          </a:p>
          <a:p>
            <a:pPr lvl="2"/>
            <a:r>
              <a:rPr lang="en-US" dirty="0"/>
              <a:t>Discuss </a:t>
            </a:r>
            <a:r>
              <a:rPr lang="en-US" dirty="0" smtClean="0"/>
              <a:t>what might happen if Americans get involved</a:t>
            </a:r>
            <a:endParaRPr lang="en-US" dirty="0"/>
          </a:p>
          <a:p>
            <a:pPr lvl="2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400800"/>
            <a:ext cx="368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http://www.youtube.com/watch?v=USLDoIiFzzg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43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UUEhQVFBQVFBQUFBQUFBQUFBQUFBUVFBQUFBUXHCYeFxokGRQUHy8gJCcpLCwsFR4xNTAqNSYsLCkBCQoKBQUFDQUFDSkYEhgpKSkpKSkpKSkpKSkpKSkpKSkpKSkpKSkpKSkpKSkpKSkpKSkpKSkpKSkpKSkpKSkpKf/AABEIAPkAywMBIgACEQEDEQH/xAAaAAADAQEBAQAAAAAAAAAAAAAAAQQCAwYF/8QASRAAAAQBBwgECgcHBQEAAAAAAAECAxEEFFOSk9LTBRIVIVFSkdEGMUFjEyIjMkNicYGjsTNCYXKhorJzlLPB4ePwJDSCwsPi/8QAFAEBAAAAAAAAAAAAAAAAAAAAAP/EABQRAQAAAAAAAAAAAAAAAAAAAAD/2gAMAwEAAhEDEQA/APvRFUlyctZRQmJEcIxLr1H2n9pCRI9T0b+hP75/pSA+RoV3c/FPMI8iO7n4p5j1sAQAeTLIj25+ZPMNOQ3dz8yeY9UvqP2H8hmTF4vvV+owHltBu7v4p5hlkN7d/FPMesBAB5PQTu7+KeYDyC7u/inmPVhgPJ6Bd3fxTzAWQnt38yeY9YRBgPJ6Cd3SrJ5hlkJ3dKsnmPVwBAB5Q8gu7v5k8wFkB7dKsnmPVQDgA8roF3qzSrJ5jRZAd2FWTzHqYDUAHldBu7pVkhlkJ3dKsXMeogHAB5Y8gu7pViDLILuwqxD1AAHl9BO7CrEDQLuwqxD08AGQDxTzJpUaT60nA+0ZFWVfp1/e/kQkASl+A9T0b+hP75/JI8xmj0fR5szaOCzLxz1ESD7E7UmA+0AfLLKBeF8HnrjHNjmtQztnmi7wCqRfBq4A6q6j9h/IZk/m+9X6jHNcnVA/KL6j7GrgxJ5OrNLyi+3sZ3j7sBWATTZVK5wZwwTVVK5wYwgFMAGJpoqlc4M4QJmqmd+DhAKiAJZmqmd+DhgmZ0rvwsMBUAhNMjpXeLWGCZHSu8WsMBSGQkOQnTO8WsMEwOmd4tYYCvsGiEZSE6Z7i1hjRSE6Z3i3hgKwCPR50z1Zu4NFITpXqzdwBSZAgJykR0rtZFwI5D3rtZN0BSEoxPMTpXayboRyI6R2sm6A83lT6dz738iE+aO2UkQeWUTPWWs+s/FT1wIcAEg+/wBHpalLaiPO8/sbcVqNCD60pMh58h6Xov8ARL/af+bYDvFnwmfmrztvgX+vbDMhH7RTpBOxyxeuCmAIAJVy9MD1OdR+hfuDMml6c0tTnb6F7eP1BWpOo/YYxJi8Uvf+owHOfJ2OWL1wMpanY5YvXBRAKADgUsLY5YvXQ52WxyydujtAMBxnZbHLJ26CdluuWTl0doBgOE8LdcsnLoc6LdcsnLo7EQcAHCdluuWbnIKeluOWS+QpiCACY5b6jtkvkGmW+o7ZL5ClKQwEs/Lcdsl8g9IFRu2ShTABEAln3du2agp/3btmYsgMwATT7u3bMwp93btmYqAA8jlNcXlnAyiZajKB+aXWQnIyFWV/p1+0v0pEYCYkj73R9lRoWaXDQWf1Els/qI1xUkzHwyH3ej8rSltRHnRz46kOK+ontSkyAfUm66ZVRq4FNl0y6jNwPSCPXsXrgekUevYvXAGVyVcD8svqP6jGGMSaSrzS8svt+oxvH3Y6LygiB+f1H6F64MSbKKM0vP7fQv7x+oA3NF0y6jGGApIumcqsYYekUbHLB+4HpFOxywfuAEUjXTOVWMIE0XTOVWMIBZRTscsH7gekU7HbB+4ARSRdM5VYwgTNdM5VYwgaRTuu2D9wa0inddsH7gDMzVTO8GMIBSJVM7wYwhrSKd12wfuBaRTuu2D9wAFIlUzvBjCDKRqpneDGEEWUE7rtg/cGtIJ3XbB64AZSJVM78DCDmZ0rvwcMYLKRbrtg/cDLKad12wfuANzQ6Vz4WGHNTpHPh3BjSKdx6wfuA0kncesH7gDpNTpHPh3BmanSOfDuBFlEt12weuA0gW47YPXQBNDpHOLdwE0Okc4t3AT8tx2xduhz0tx2ycugPMZWRB5esz1lrOET8UuuBCUiFeVHIvKOB64dZGRl4qesj1kJoAIyMel6Ln5Nf3/+iB5oh93o4ypSV5rhoLPLUSW1fUQcYqSe0B6GADSJZoumXUYwwzkq6ZdVjDAULLUfsGJKXil7/wBRjiqSLgfll9R/UYwxiTSReaXlnO36jG0+6AXQASRLNF07lVjCAUjXTuVZPhAKySEJZoumcqsYQJsumcqsYQCoOAimq6ZyqxhDU0XTu8JPhAK4AMhHM107vCT4QJkqnd4SfCAVhiSZKp3eEnwg5kqmd4MYQCoiDgJCkSqZ3gxhBzJVM78DCAVkGQjmKqZ34GENJkaqZ34OGAqiHASzJVM78HDAcjVSu/CwwFIDEszVTO/BwwTRVM78HDAedyv9Ov2l+lIkgKsqog8rWZ9Ws4RPxU6zgRF+AkMBIQ+/0ZlJElwjzvPLqQtXo0bqTHwCMei6KH4jv7Qv4aAH1p6nYuyduAnidi7J64OwZEAnVLUwPUvqP0L1wYk8tTmlqc7fQvbT9QVKLUfsMYk3ml7/AJmA5z9O65YP3AaQTuu2D9wUQBABNpBO67YP3BnSJbrtg9cFcAQAR6QLcdsHroekS3HrB66K4AgAkLKBbj1g7dAeUSo3rB26LIAgAj0iVG9YOchosoFRvWLnIVQDASllEqN6xc5A0kVG9YuchWGRAI9IlRvWLnIPSBUb1i5yFcA4AIyyj3b1ivkGcv7t6yXyFcAGAln/AHbtkvkMlLvUdsl8hYFAB5LKjkXlHAyjA4GUDLxS6yPqEoryz9Ov3fpSIwERD7fRhlSidg4pEHE6kk2foka/HQZj4Y+50WlJJJ6JLPyifNbcX6JHalJwAfcKSqpnKrGEA5Gqmd4MYQZS4t12xeuhz0tx2xdugOapIqB+Wd6j7GMIYk8kVml5Z3t7GNp90Oq5YUD8R3t9E5yGGJaWaXiO9vol7T+wBuZqpnfgYQCkSqZ34OEHPS3HbJfIE+9R2yXyAKaHSu/CwxopGdK5xbuBFLe7dslDU/KjeslACaHSOcUXAykp0jnFF0Zn3du2ZgKXd27U/qAc17xysm6Gcl7xysm6Mz3unahcwp73TtQrwDZyb13KxcgTXvHKxchmfd07UTeBPe6dqpvANlI+8crFyBM+8dr/ANBkpcdE9VRfDnp0T1VF8A5j3rtp/QEx7x20PkFPDonaqL4J4dE7VRfAOY947aGHMO8dtDDnR0bnBN4Byo6Nzgi8AzMO8etDCmHePWhjoUqOjc4IvAOUnRucEXgHl8qJg8oomcIFEziZ+KXWfaJ4jvlQ4vLOBlrLUfX5ieuAm4AJh93oh1P/ALVP8JA+FAfY6KyfO8P460+VTqSZEX0SdpGA9LAEB8FzIr04NXhFGnPSaVmvx0oIk5zcIfYrq1HnxPWPqzLvHbQwFCy1H7DGJOXil7/mY4qkOo/KO9vpFDLEh8UvKO9vpVbTAWQARCY5B3jtqvmDR5b7ts5zAVBGJ9HlvvWznMLR5b71s7eAUjRCTR5b71s7eD0eW+7bvXgFcQjE2ji33bd6+DRxbztu9fAUDRCTRxbztu9fDLJyd923evgKyDMxHo5O87bvXwFk1O87bv3wFgQk0cneet374ejU771u/fAVxDEhZMTvO2798PRqd523fvgKgjE2jk7ztu9fBo8t522evAPM5WL/AFDv3k/w0CWAoyiiD7pEZnBSS1maj+jb6zPWY4awEw+z0Wdh4cs1SvKI80iP0adpkPjJH3eiR/T/AH2/4ZcgH2pydG5+S+ApQdG58O+O5GGAlW+cD8mvqOjvjMnlB5peTc7aLafritZ6j9h/IZk/ml7/AJmA5Tg6Nzi1iAnSqJziziCgACacqonOLOIEcqVROcWMQVEEYCWdLoXKzGICdLoXKzGKKg4gJSlS6FddjEDnS6FddjEFIDASzpdCusxiAni6BysxiCoaIBGUqXQOV2MQE7XQOV2MQWAgAkKVroF12MQMpUuhXXYxBWHABJO3KBddjEAcrcoF12MQVwAYCKeOUC67GIHO10DldjEFcAQAeNyiqL7pmRpPOTqMyiXk0ajgZlwMTirKv+4e+8n+G2JwE0B9fo1JiWb0VLKCm/NcWj0fbmmUR8giH2Ojb5pN6CFqibetJJ3T685RAPtaOLfdt3r4Z5PTvO2798E9VQu/BxA54qhd+DiAMrycmB+M71U8ovhSfJqc0vGd7fTyjafeDS5aqB+Rd6j7WNn7UZk8tVml5F3ixtPvQG9Gp2u28oxAFkxG123lF8By1VC7xYxQT1VA7xk+KANFo2uW8ovgLJaO8t5RiAnq6B3jJ8UOeqoHa0nxQCLJiPXtn74ejUevbP3wp6qhd4sYoJ4uhd4yfFAa0cj17V6+HMEetaO3hg5YuhcrMYo1PFULlZjFAOYI9a0dvAmKfWtHbwJ2qhcrMYoJ0qhcrMYgAKQI2KtHbwcwRsVaO3gpwqicrM4g1OFUS6zOIAyWT0bFWjt4a0W3sO0dvAKUKol1mr41OFUSqzV8BjRbew7R28EeSGt07R28Ovh10SqzV8Hh10Sqzd4Bw0Q1unaO3wyyQ0XYq1evjoqULolVmr4ycpXRLrM3wHlsotkmUOkXUSk9pn6JvtPWOA7ZRWZyh04QPOTqOES8k3sMy/EcSAcSH3eip63va1+lQ+DnD7HR2TZxu+MtP0fmLNMdS+uHsAemIERJMC33bZ28CYFvu2zt4BU51H7D+Q5ybzS9/wAzHBcgKB+O71H6d7Z94c5LICzS8Z3t9O9tP1gH0QEJSyenedt374NHJ3nbd6+ApDE2jU7ztu/fAeTU7z1u/fAUGYYk0cnfet3740WTk7ztu9fAUwAYm0enedt3r4R5PLedt3r4CoOIl0eW87bvXwFk8t523evgKyAJtHp3nbd++Ho5O87bv3wFBGNkJCycnedt3741o1O1y3fvgKSDEujU7XLd++A8mo2uW798BSsxwWOWjUbXLd++ErJ6Nrls/fAeVymf+od+8n+G2OA65STB9wtfnF1mZn5iC6zOJ+8cAHMfZ6Ovmk3IIWuOZ5uZqhn9eetI+MQ+/wBFj+k/4f8AoA+pO1ULvFjFBO1ULvFjFFcQyMBE5K1QPyLnVtYxRzk0sVml5B3t+tJ9p96L19R+wxzkvml7/mYDkUtXQO1pPigKWroHa0nxRWHEBJPF0DtaT4oDlq6B2tJ8UWAiAjKWKoHeMnxQT1VA7xk+KK4giAlKWLoHazGKA5WugcrMYorIMwEc8XQO1pPigni6B2tJ8UWAARzxdA5Wk+KNTxdA5WYxRXAOICSeLoHK7GIApYuhXXZxBUZgIgExyxdCuuzfGTlblCqu1eFcAjIBGcpcoVV2rwU5XRKrtXxZABkA8XlSJvrMyMjzi1RI4eInVqMyEwtyuXl3Pvf9UiUBwIfb6NsErwkTUUMzzVrRv7plEfEIfa6OuqTn5ralxzI5ptlDz+vPUX4bAH3CkKdrls9fAUhTtXau3xiduUC67GICdOUC67GIA0uQpgetfUfpnr4xJJAnNLWvt9K9tP1xpUqcgfkF9W+xs/aDMllS80vIr7frsbT7wB2mCdrls9fC0ena5bP3wjla6BddjEAUrXQrrMYgB6OTtct374NGI2uW8ovgna6FdZjEDnK6FdZnEAZPJiNrv7xKMQBZLRtd/eJRiDc5XRLrM3wylC6JVZq+AxoxG1y3lF8Gi0d5bv3x0nC6JVZq8A5QuiVWavAMaMR3lu/fAeSkd5bv3xvw66JVdq8CcrolV2rwDGi0bXLZ++HoxHr2z18BypyhVaNXgTlyhO0a5gDRbfr2r18BZKb2KtHbwZShyh+Ij+Qfh3KL4qboDJ5Jb3TruXgjyU3u/mXzG/DuURWv/wABG87Rptf7YDGi2938y+YR5Lb3fzLvDZuu0abY8MHhHaNFseGA8tlNsieWRdRGUOs9WaXaY4QFOVEn4ZcSgcSiRHGB5paiOBR4CbMATQHoeinpP+H/AHHnx9ro/I0rz84jOGbCClp3t0yAXZWyo424lKUxKBHrIzzjieoof5rH2ICIskN7FWjt4PRLexVo7eAVqLUfsMYknmF7/mYlXkluB6ldR+ldvjEjyQ3mFqV2+le2n64D6cAjIR6Ia2KtXr4Z5Ha2KtXr4CozAI9Ct7F2z98PQ7fr27+IArDgIyyO33lvKMQGh2+8t5RiALQ4CLQrfeW8ovh6Hb9e2fvgLCIOAj0Q3sXavXwaJb2LtXr4CwiDzRFohrYq1dvB6Ha3TruXgFhpMGaYi0MzRl7zUfzMGhGKJHvSR/MBaSfs/AEP8gIDyFJ6FuokPQUnoWrNPIBdm/YfAM0iDQsnL0DdmjkA8ksULdRPIB5zLH+4c9pfIhMQ6ZVSSX1kkiIiMiIiKBEWaXUQmzgHMfY6PLWWfmISrzYxWaIedsQqP4D44+z0dlaEZ+eokxzYRPrhnf0AfZJ16iRbqwQ/DPUSLdWEHpZqkTxBpdqkTxAc1vvwPyKOo/TnhDlJJQ9mF5FHb6c9v7IVLyq1A/KJ6to5ybKLRJIjWkuvt+0wDnD9C3+8HggnD9C3+8KwRvSjVIjiDSjVIniAwcofoEfvH9oByl+gRblhjppVqkTxBpVqkTxAcp0/QFbpuBlKn6ArdN0b0q1SIrENaTapEViAYnT1AVuVwByl+hTblcG9KNUiKxAPKjVIisQDM5eoU2/9sE4eokW54YelGqRPELSzVIniAClD9E3bqwg/DP0bVuvBGdLs0ifxD0yzSFwVyABuyijZtnMEGfKNxi0cP/zC00zvlwVyAeW2d/8AKrkAZqlG6xXcuAzpTusV3bgzpxnf/KrkFp9nf/KrkAajlOxis7dCM5RsYrO3Qjy+zv8A5Vchk8vM7/5VcgHnMqR8MvOhnRKObEyI4F1R1mQmiO+UXSU8tSTiRqiR+4hxIgCgAiAOboDYRmORDZ8gGogiAIwBEPOC2g7eIBmoGeMLDIBuICWMqGT7P87QHbPCNX2jKP5hH2AGawZ4yQDAOIecMH1kNdvvAaJQPCDj2+4b7f8ANgDWeGRjH+fINIDoRBQDQAwCgNEkCQ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8"/>
            <a:ext cx="8815243" cy="68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5422" y="304800"/>
            <a:ext cx="3238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4700 Burlington Mills Rd</a:t>
            </a:r>
            <a:endParaRPr lang="pt-BR" sz="2400" dirty="0" smtClean="0"/>
          </a:p>
          <a:p>
            <a:r>
              <a:rPr lang="pt-BR" sz="2400" dirty="0" smtClean="0"/>
              <a:t>Rolesville, </a:t>
            </a:r>
            <a:r>
              <a:rPr lang="pt-BR" sz="2400" dirty="0"/>
              <a:t>NC </a:t>
            </a:r>
            <a:r>
              <a:rPr lang="pt-BR" sz="2400" dirty="0" smtClean="0"/>
              <a:t>27571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947057"/>
            <a:ext cx="3679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President Barack Obama</a:t>
            </a:r>
          </a:p>
          <a:p>
            <a:r>
              <a:rPr lang="en-US" sz="2400" dirty="0"/>
              <a:t>1600 Pennsylvania Ave </a:t>
            </a:r>
            <a:r>
              <a:rPr lang="en-US" sz="2400" dirty="0" smtClean="0"/>
              <a:t>NW </a:t>
            </a:r>
          </a:p>
          <a:p>
            <a:r>
              <a:rPr lang="en-US" sz="2400" dirty="0" smtClean="0"/>
              <a:t>Washington</a:t>
            </a:r>
            <a:r>
              <a:rPr lang="en-US" sz="2400" dirty="0"/>
              <a:t>, DC 20500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147386"/>
            <a:ext cx="70866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Dear Mr. President,</a:t>
            </a:r>
          </a:p>
          <a:p>
            <a:endParaRPr lang="en-US" sz="1600" dirty="0" smtClean="0"/>
          </a:p>
          <a:p>
            <a:r>
              <a:rPr lang="en-US" sz="2400" b="1" dirty="0" smtClean="0"/>
              <a:t>Paragraph #1 </a:t>
            </a:r>
            <a:r>
              <a:rPr lang="en-US" sz="2400" dirty="0" smtClean="0"/>
              <a:t>– Why are your writing</a:t>
            </a:r>
          </a:p>
          <a:p>
            <a:endParaRPr lang="en-US" sz="1600" dirty="0"/>
          </a:p>
          <a:p>
            <a:r>
              <a:rPr lang="en-US" sz="2400" b="1" dirty="0" smtClean="0"/>
              <a:t>Paragraph #2 </a:t>
            </a:r>
            <a:r>
              <a:rPr lang="en-US" sz="2400" dirty="0" smtClean="0"/>
              <a:t>– Explain the situation in Darfur</a:t>
            </a:r>
          </a:p>
          <a:p>
            <a:endParaRPr lang="en-US" sz="1600" dirty="0"/>
          </a:p>
          <a:p>
            <a:r>
              <a:rPr lang="en-US" sz="2400" b="1" dirty="0" smtClean="0"/>
              <a:t>Paragraph #3 </a:t>
            </a:r>
            <a:r>
              <a:rPr lang="en-US" sz="2400" dirty="0" smtClean="0"/>
              <a:t>– Explain past examples of genocide and what will happened if the US doesn’t get involved …or… Explain the negative consequences of US involvement.</a:t>
            </a:r>
          </a:p>
          <a:p>
            <a:endParaRPr lang="en-US" sz="1400" dirty="0"/>
          </a:p>
          <a:p>
            <a:r>
              <a:rPr lang="en-US" sz="2400" dirty="0" smtClean="0"/>
              <a:t>Sincerely,</a:t>
            </a:r>
          </a:p>
          <a:p>
            <a:r>
              <a:rPr lang="en-US" sz="2400" dirty="0" smtClean="0"/>
              <a:t>Sign your name</a:t>
            </a:r>
          </a:p>
          <a:p>
            <a:r>
              <a:rPr lang="en-US" sz="2400" dirty="0" smtClean="0"/>
              <a:t>Print your name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72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originals/d1/00/34/d10034467aaaac3cf0175a3c10d3380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96199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-igers.weebly.com/uploads/1/9/7/8/1978760/4037761.gif?600x46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391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4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thehumancondition.wikispaces.com/file/view/darfur.png/148288597/darfu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6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uttyhistory.com/uploads/1/2/1/5/12150034/863878_or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48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8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269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Genocide in Darfur</vt:lpstr>
      <vt:lpstr>Genocide in Darfur</vt:lpstr>
      <vt:lpstr>Genocide in Darfur</vt:lpstr>
      <vt:lpstr>Should the US get involved?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Genocide PowerPoint</dc:title>
  <dc:creator>Nate Greening</dc:creator>
  <cp:lastModifiedBy>Jon Crosson</cp:lastModifiedBy>
  <cp:revision>23</cp:revision>
  <cp:lastPrinted>2015-05-28T12:18:47Z</cp:lastPrinted>
  <dcterms:created xsi:type="dcterms:W3CDTF">2014-01-28T12:44:21Z</dcterms:created>
  <dcterms:modified xsi:type="dcterms:W3CDTF">2015-05-28T15:02:24Z</dcterms:modified>
</cp:coreProperties>
</file>