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59" r:id="rId8"/>
    <p:sldId id="265" r:id="rId9"/>
    <p:sldId id="263" r:id="rId10"/>
    <p:sldId id="264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1E2330-0EE4-4D5C-837A-DBC541ABCCA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Containment Chart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Corps.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 of volunteer assistance to developing nations of Asia, Africa, &amp; Latin America.</a:t>
            </a:r>
          </a:p>
          <a:p>
            <a:endParaRPr lang="en-US" dirty="0" smtClean="0"/>
          </a:p>
          <a:p>
            <a:r>
              <a:rPr lang="en-US" dirty="0" smtClean="0"/>
              <a:t>1961</a:t>
            </a:r>
          </a:p>
          <a:p>
            <a:endParaRPr lang="en-US" dirty="0" smtClean="0"/>
          </a:p>
          <a:p>
            <a:r>
              <a:rPr lang="en-US" dirty="0" smtClean="0"/>
              <a:t>By 1968, 35,000 volunteers had helped in 60 nations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18" y="2286000"/>
            <a:ext cx="40769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for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Foreign Aid Program</a:t>
            </a:r>
          </a:p>
          <a:p>
            <a:endParaRPr lang="en-US" dirty="0" smtClean="0"/>
          </a:p>
          <a:p>
            <a:r>
              <a:rPr lang="en-US" dirty="0" smtClean="0"/>
              <a:t>1961</a:t>
            </a:r>
          </a:p>
          <a:p>
            <a:endParaRPr lang="en-US" dirty="0" smtClean="0"/>
          </a:p>
          <a:p>
            <a:r>
              <a:rPr lang="en-US" dirty="0" smtClean="0"/>
              <a:t>Offered economic &amp; technical assistance to Latin American countries.</a:t>
            </a:r>
          </a:p>
          <a:p>
            <a:endParaRPr lang="en-US" dirty="0" smtClean="0"/>
          </a:p>
          <a:p>
            <a:r>
              <a:rPr lang="en-US" dirty="0" smtClean="0"/>
              <a:t>US invested $12 billion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991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was opposed to the spread of communism during the Cold War.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Containment was taking measures to prevent any extension of communist rule to another country.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We were afraid…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33" y="1828800"/>
            <a:ext cx="84952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Gave $400 Million in economic &amp; military aid to Greece &amp; Turkey.</a:t>
            </a:r>
          </a:p>
          <a:p>
            <a:endParaRPr lang="en-US" dirty="0" smtClean="0"/>
          </a:p>
          <a:p>
            <a:r>
              <a:rPr lang="en-US" dirty="0" smtClean="0"/>
              <a:t>1947</a:t>
            </a:r>
          </a:p>
          <a:p>
            <a:endParaRPr lang="en-US" dirty="0" smtClean="0"/>
          </a:p>
          <a:p>
            <a:r>
              <a:rPr lang="en-US" dirty="0" smtClean="0"/>
              <a:t>To fend off communism and stay free.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7" y="1837531"/>
            <a:ext cx="2867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45920"/>
            <a:ext cx="4343400" cy="45262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European Recovery Plan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16 countries received aid.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1947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$13 Billion in aid given to rebuild Western Europe.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Offered to Eastern Europe but Soviet Union said NO!</a:t>
            </a:r>
            <a:endParaRPr lang="en-US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635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Stalin cut off supplies into W. Berlin</a:t>
            </a:r>
          </a:p>
          <a:p>
            <a:endParaRPr lang="en-US" dirty="0" smtClean="0"/>
          </a:p>
          <a:p>
            <a:r>
              <a:rPr lang="en-US" dirty="0" smtClean="0"/>
              <a:t>US airlift food and supplies into the city</a:t>
            </a:r>
          </a:p>
          <a:p>
            <a:endParaRPr lang="en-US" dirty="0" smtClean="0"/>
          </a:p>
          <a:p>
            <a:r>
              <a:rPr lang="en-US" dirty="0" smtClean="0"/>
              <a:t>1948</a:t>
            </a:r>
          </a:p>
          <a:p>
            <a:endParaRPr lang="en-US" dirty="0" smtClean="0"/>
          </a:p>
          <a:p>
            <a:r>
              <a:rPr lang="en-US" dirty="0" smtClean="0"/>
              <a:t>Lasted 11 months</a:t>
            </a:r>
          </a:p>
          <a:p>
            <a:endParaRPr lang="en-US" dirty="0" smtClean="0"/>
          </a:p>
          <a:p>
            <a:r>
              <a:rPr lang="en-US" dirty="0" smtClean="0"/>
              <a:t>Stalin reopened supply lines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19884"/>
            <a:ext cx="3949513" cy="44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45920"/>
            <a:ext cx="3733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North Atlantic Treaty Organization</a:t>
            </a:r>
          </a:p>
          <a:p>
            <a:endParaRPr lang="en-US" dirty="0" smtClean="0"/>
          </a:p>
          <a:p>
            <a:r>
              <a:rPr lang="en-US" dirty="0" smtClean="0"/>
              <a:t>1949</a:t>
            </a:r>
          </a:p>
          <a:p>
            <a:endParaRPr lang="en-US" dirty="0" smtClean="0"/>
          </a:p>
          <a:p>
            <a:r>
              <a:rPr lang="en-US" dirty="0" smtClean="0"/>
              <a:t>Collective Security</a:t>
            </a:r>
          </a:p>
          <a:p>
            <a:endParaRPr lang="en-US" dirty="0" smtClean="0"/>
          </a:p>
          <a:p>
            <a:r>
              <a:rPr lang="en-US" dirty="0" smtClean="0"/>
              <a:t>Alliance to support one another militarily</a:t>
            </a:r>
          </a:p>
          <a:p>
            <a:endParaRPr lang="en-US" dirty="0" smtClean="0"/>
          </a:p>
          <a:p>
            <a:r>
              <a:rPr lang="en-US" dirty="0" smtClean="0"/>
              <a:t>Had to be a democracy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4457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3505200"/>
            <a:ext cx="8458200" cy="2667000"/>
          </a:xfrm>
        </p:spPr>
        <p:txBody>
          <a:bodyPr numCol="2"/>
          <a:lstStyle/>
          <a:p>
            <a:r>
              <a:rPr lang="en-US" dirty="0" smtClean="0"/>
              <a:t>South East Asian Treaty Organization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1954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 + 7 other nations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prevent the Domino Theory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927583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Doctrine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the Truman Doctrine but for the Middle East</a:t>
            </a:r>
          </a:p>
          <a:p>
            <a:endParaRPr lang="en-US" dirty="0" smtClean="0"/>
          </a:p>
          <a:p>
            <a:r>
              <a:rPr lang="en-US" dirty="0" smtClean="0"/>
              <a:t>1957</a:t>
            </a:r>
          </a:p>
          <a:p>
            <a:endParaRPr lang="en-US" dirty="0" smtClean="0"/>
          </a:p>
          <a:p>
            <a:r>
              <a:rPr lang="en-US" dirty="0" smtClean="0"/>
              <a:t>Offered economic &amp; military support if communism threatened the Middle East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836738"/>
            <a:ext cx="2762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236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Rockwell</vt:lpstr>
      <vt:lpstr>Wingdings 2</vt:lpstr>
      <vt:lpstr>Foundry</vt:lpstr>
      <vt:lpstr>Containment Chart</vt:lpstr>
      <vt:lpstr>The Cold War</vt:lpstr>
      <vt:lpstr>We were afraid…</vt:lpstr>
      <vt:lpstr>Truman Doctrine</vt:lpstr>
      <vt:lpstr>The Marshall Plan</vt:lpstr>
      <vt:lpstr>Berlin Airlift</vt:lpstr>
      <vt:lpstr>NATO</vt:lpstr>
      <vt:lpstr>SEATO</vt:lpstr>
      <vt:lpstr>Eisenhower Doctrine</vt:lpstr>
      <vt:lpstr>Peace Corps.</vt:lpstr>
      <vt:lpstr>Alliance for Progress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Containment Chart</dc:title>
  <dc:creator>karl.sagan</dc:creator>
  <cp:lastModifiedBy>Jon Crosson</cp:lastModifiedBy>
  <cp:revision>6</cp:revision>
  <dcterms:created xsi:type="dcterms:W3CDTF">2012-03-05T16:31:25Z</dcterms:created>
  <dcterms:modified xsi:type="dcterms:W3CDTF">2015-03-31T19:44:48Z</dcterms:modified>
</cp:coreProperties>
</file>